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76" r:id="rId5"/>
    <p:sldId id="294" r:id="rId6"/>
    <p:sldId id="301" r:id="rId7"/>
    <p:sldId id="325" r:id="rId8"/>
    <p:sldId id="4500" r:id="rId9"/>
    <p:sldId id="258" r:id="rId10"/>
    <p:sldId id="4502" r:id="rId11"/>
    <p:sldId id="4504" r:id="rId12"/>
    <p:sldId id="303" r:id="rId13"/>
    <p:sldId id="4506" r:id="rId14"/>
    <p:sldId id="257" r:id="rId15"/>
    <p:sldId id="284" r:id="rId16"/>
    <p:sldId id="298" r:id="rId17"/>
    <p:sldId id="296" r:id="rId18"/>
    <p:sldId id="29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400"/>
    <a:srgbClr val="228B22"/>
    <a:srgbClr val="A020F6"/>
    <a:srgbClr val="0000FF"/>
    <a:srgbClr val="636569"/>
    <a:srgbClr val="715091"/>
    <a:srgbClr val="176DAD"/>
    <a:srgbClr val="0D78C9"/>
    <a:srgbClr val="024C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1425" autoAdjust="0"/>
  </p:normalViewPr>
  <p:slideViewPr>
    <p:cSldViewPr>
      <p:cViewPr varScale="1">
        <p:scale>
          <a:sx n="131" d="100"/>
          <a:sy n="131" d="100"/>
        </p:scale>
        <p:origin x="1464" y="126"/>
      </p:cViewPr>
      <p:guideLst>
        <p:guide orient="horz" pos="2160"/>
        <p:guide pos="3841"/>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Pasquariello" userId="f0c0c21f-917b-46c4-92ca-53352d59da81" providerId="ADAL" clId="{339DC4A8-56F1-4153-9EE0-9160ADCD0E9B}"/>
    <pc:docChg chg="delSld">
      <pc:chgData name="Ben Pasquariello" userId="f0c0c21f-917b-46c4-92ca-53352d59da81" providerId="ADAL" clId="{339DC4A8-56F1-4153-9EE0-9160ADCD0E9B}" dt="2023-07-20T14:28:04.741" v="0" actId="47"/>
      <pc:docMkLst>
        <pc:docMk/>
      </pc:docMkLst>
      <pc:sldChg chg="del">
        <pc:chgData name="Ben Pasquariello" userId="f0c0c21f-917b-46c4-92ca-53352d59da81" providerId="ADAL" clId="{339DC4A8-56F1-4153-9EE0-9160ADCD0E9B}" dt="2023-07-20T14:28:04.741" v="0" actId="47"/>
        <pc:sldMkLst>
          <pc:docMk/>
          <pc:sldMk cId="432419872" sldId="300"/>
        </pc:sldMkLst>
      </pc:sldChg>
    </pc:docChg>
  </pc:docChgLst>
  <pc:docChgLst>
    <pc:chgData name="Roshan Hingnekar" userId="d8bb9c14-e201-4140-bda7-7d91ce931a15" providerId="ADAL" clId="{D6083FD1-50EF-4C09-9E0D-85659A335435}"/>
    <pc:docChg chg="undo redo custSel addSld delSld modSld sldOrd">
      <pc:chgData name="Roshan Hingnekar" userId="d8bb9c14-e201-4140-bda7-7d91ce931a15" providerId="ADAL" clId="{D6083FD1-50EF-4C09-9E0D-85659A335435}" dt="2022-12-15T05:44:21.591" v="583"/>
      <pc:docMkLst>
        <pc:docMk/>
      </pc:docMkLst>
      <pc:sldChg chg="del">
        <pc:chgData name="Roshan Hingnekar" userId="d8bb9c14-e201-4140-bda7-7d91ce931a15" providerId="ADAL" clId="{D6083FD1-50EF-4C09-9E0D-85659A335435}" dt="2022-11-23T20:07:33.932" v="352" actId="47"/>
        <pc:sldMkLst>
          <pc:docMk/>
          <pc:sldMk cId="0" sldId="256"/>
        </pc:sldMkLst>
      </pc:sldChg>
      <pc:sldChg chg="add">
        <pc:chgData name="Roshan Hingnekar" userId="d8bb9c14-e201-4140-bda7-7d91ce931a15" providerId="ADAL" clId="{D6083FD1-50EF-4C09-9E0D-85659A335435}" dt="2022-11-23T20:05:19.724" v="333"/>
        <pc:sldMkLst>
          <pc:docMk/>
          <pc:sldMk cId="2840177708" sldId="257"/>
        </pc:sldMkLst>
      </pc:sldChg>
      <pc:sldChg chg="modSp add mod">
        <pc:chgData name="Roshan Hingnekar" userId="d8bb9c14-e201-4140-bda7-7d91ce931a15" providerId="ADAL" clId="{D6083FD1-50EF-4C09-9E0D-85659A335435}" dt="2022-11-23T17:34:56.783" v="100" actId="1076"/>
        <pc:sldMkLst>
          <pc:docMk/>
          <pc:sldMk cId="1354553734" sldId="258"/>
        </pc:sldMkLst>
        <pc:grpChg chg="mod">
          <ac:chgData name="Roshan Hingnekar" userId="d8bb9c14-e201-4140-bda7-7d91ce931a15" providerId="ADAL" clId="{D6083FD1-50EF-4C09-9E0D-85659A335435}" dt="2022-11-23T17:34:43.952" v="96" actId="14100"/>
          <ac:grpSpMkLst>
            <pc:docMk/>
            <pc:sldMk cId="1354553734" sldId="258"/>
            <ac:grpSpMk id="11" creationId="{4A72F4EF-DD92-461A-AFE4-D720307D9C58}"/>
          </ac:grpSpMkLst>
        </pc:grpChg>
        <pc:grpChg chg="mod">
          <ac:chgData name="Roshan Hingnekar" userId="d8bb9c14-e201-4140-bda7-7d91ce931a15" providerId="ADAL" clId="{D6083FD1-50EF-4C09-9E0D-85659A335435}" dt="2022-11-23T17:34:52.213" v="99" actId="14100"/>
          <ac:grpSpMkLst>
            <pc:docMk/>
            <pc:sldMk cId="1354553734" sldId="258"/>
            <ac:grpSpMk id="14" creationId="{9B152640-DA35-4ABE-BC02-4C2D35CDB07B}"/>
          </ac:grpSpMkLst>
        </pc:grpChg>
        <pc:picChg chg="mod">
          <ac:chgData name="Roshan Hingnekar" userId="d8bb9c14-e201-4140-bda7-7d91ce931a15" providerId="ADAL" clId="{D6083FD1-50EF-4C09-9E0D-85659A335435}" dt="2022-11-23T17:34:56.783" v="100" actId="1076"/>
          <ac:picMkLst>
            <pc:docMk/>
            <pc:sldMk cId="1354553734" sldId="258"/>
            <ac:picMk id="21" creationId="{9747336C-2EF2-4143-BCD1-AE23418D7FD1}"/>
          </ac:picMkLst>
        </pc:picChg>
      </pc:sldChg>
      <pc:sldChg chg="addSp delSp modSp add mod modShow">
        <pc:chgData name="Roshan Hingnekar" userId="d8bb9c14-e201-4140-bda7-7d91ce931a15" providerId="ADAL" clId="{D6083FD1-50EF-4C09-9E0D-85659A335435}" dt="2022-11-23T20:06:43.651" v="349" actId="729"/>
        <pc:sldMkLst>
          <pc:docMk/>
          <pc:sldMk cId="2510929897" sldId="259"/>
        </pc:sldMkLst>
        <pc:spChg chg="mod">
          <ac:chgData name="Roshan Hingnekar" userId="d8bb9c14-e201-4140-bda7-7d91ce931a15" providerId="ADAL" clId="{D6083FD1-50EF-4C09-9E0D-85659A335435}" dt="2022-11-23T17:23:39.794" v="51" actId="1076"/>
          <ac:spMkLst>
            <pc:docMk/>
            <pc:sldMk cId="2510929897" sldId="259"/>
            <ac:spMk id="54" creationId="{97165622-CB62-45E2-98F5-1721C1A0A566}"/>
          </ac:spMkLst>
        </pc:spChg>
        <pc:spChg chg="mod">
          <ac:chgData name="Roshan Hingnekar" userId="d8bb9c14-e201-4140-bda7-7d91ce931a15" providerId="ADAL" clId="{D6083FD1-50EF-4C09-9E0D-85659A335435}" dt="2022-11-23T17:23:39.794" v="51" actId="1076"/>
          <ac:spMkLst>
            <pc:docMk/>
            <pc:sldMk cId="2510929897" sldId="259"/>
            <ac:spMk id="55" creationId="{19373C6A-BE4D-4B74-A0B1-DFA869529414}"/>
          </ac:spMkLst>
        </pc:spChg>
        <pc:spChg chg="mod">
          <ac:chgData name="Roshan Hingnekar" userId="d8bb9c14-e201-4140-bda7-7d91ce931a15" providerId="ADAL" clId="{D6083FD1-50EF-4C09-9E0D-85659A335435}" dt="2022-11-23T17:23:39.794" v="51" actId="1076"/>
          <ac:spMkLst>
            <pc:docMk/>
            <pc:sldMk cId="2510929897" sldId="259"/>
            <ac:spMk id="56" creationId="{0168C260-DD0C-4326-8E3E-E1E07A926B6F}"/>
          </ac:spMkLst>
        </pc:spChg>
        <pc:spChg chg="mod">
          <ac:chgData name="Roshan Hingnekar" userId="d8bb9c14-e201-4140-bda7-7d91ce931a15" providerId="ADAL" clId="{D6083FD1-50EF-4C09-9E0D-85659A335435}" dt="2022-11-23T17:23:39.794" v="51" actId="1076"/>
          <ac:spMkLst>
            <pc:docMk/>
            <pc:sldMk cId="2510929897" sldId="259"/>
            <ac:spMk id="57" creationId="{D8121C55-519F-415C-875D-C9AB4E5EEC66}"/>
          </ac:spMkLst>
        </pc:spChg>
        <pc:spChg chg="mod">
          <ac:chgData name="Roshan Hingnekar" userId="d8bb9c14-e201-4140-bda7-7d91ce931a15" providerId="ADAL" clId="{D6083FD1-50EF-4C09-9E0D-85659A335435}" dt="2022-11-23T17:23:39.794" v="51" actId="1076"/>
          <ac:spMkLst>
            <pc:docMk/>
            <pc:sldMk cId="2510929897" sldId="259"/>
            <ac:spMk id="59" creationId="{C906513E-6D24-42A6-8C7A-092C011D4CF9}"/>
          </ac:spMkLst>
        </pc:spChg>
        <pc:spChg chg="mod">
          <ac:chgData name="Roshan Hingnekar" userId="d8bb9c14-e201-4140-bda7-7d91ce931a15" providerId="ADAL" clId="{D6083FD1-50EF-4C09-9E0D-85659A335435}" dt="2022-11-23T17:23:39.794" v="51" actId="1076"/>
          <ac:spMkLst>
            <pc:docMk/>
            <pc:sldMk cId="2510929897" sldId="259"/>
            <ac:spMk id="61" creationId="{54DDA62B-7537-4F8C-84E0-FD8D2D1C5241}"/>
          </ac:spMkLst>
        </pc:spChg>
        <pc:spChg chg="mod">
          <ac:chgData name="Roshan Hingnekar" userId="d8bb9c14-e201-4140-bda7-7d91ce931a15" providerId="ADAL" clId="{D6083FD1-50EF-4C09-9E0D-85659A335435}" dt="2022-11-23T17:23:39.794" v="51" actId="1076"/>
          <ac:spMkLst>
            <pc:docMk/>
            <pc:sldMk cId="2510929897" sldId="259"/>
            <ac:spMk id="67" creationId="{3B4911E1-814F-4713-8DF3-FAA7B7D628D4}"/>
          </ac:spMkLst>
        </pc:spChg>
        <pc:spChg chg="mod">
          <ac:chgData name="Roshan Hingnekar" userId="d8bb9c14-e201-4140-bda7-7d91ce931a15" providerId="ADAL" clId="{D6083FD1-50EF-4C09-9E0D-85659A335435}" dt="2022-11-23T17:23:39.794" v="51" actId="1076"/>
          <ac:spMkLst>
            <pc:docMk/>
            <pc:sldMk cId="2510929897" sldId="259"/>
            <ac:spMk id="68" creationId="{51735484-79EF-4F46-AA9F-BC2C5FBDAA85}"/>
          </ac:spMkLst>
        </pc:spChg>
        <pc:spChg chg="mod">
          <ac:chgData name="Roshan Hingnekar" userId="d8bb9c14-e201-4140-bda7-7d91ce931a15" providerId="ADAL" clId="{D6083FD1-50EF-4C09-9E0D-85659A335435}" dt="2022-11-23T17:23:39.794" v="51" actId="1076"/>
          <ac:spMkLst>
            <pc:docMk/>
            <pc:sldMk cId="2510929897" sldId="259"/>
            <ac:spMk id="70" creationId="{87B023DB-C7A2-4135-AC5B-76CDF4F1AB2E}"/>
          </ac:spMkLst>
        </pc:spChg>
        <pc:spChg chg="mod">
          <ac:chgData name="Roshan Hingnekar" userId="d8bb9c14-e201-4140-bda7-7d91ce931a15" providerId="ADAL" clId="{D6083FD1-50EF-4C09-9E0D-85659A335435}" dt="2022-11-23T17:23:39.794" v="51" actId="1076"/>
          <ac:spMkLst>
            <pc:docMk/>
            <pc:sldMk cId="2510929897" sldId="259"/>
            <ac:spMk id="71" creationId="{D82E15D1-AE64-4B08-A626-9E884CCED820}"/>
          </ac:spMkLst>
        </pc:spChg>
        <pc:spChg chg="mod">
          <ac:chgData name="Roshan Hingnekar" userId="d8bb9c14-e201-4140-bda7-7d91ce931a15" providerId="ADAL" clId="{D6083FD1-50EF-4C09-9E0D-85659A335435}" dt="2022-11-23T17:23:39.794" v="51" actId="1076"/>
          <ac:spMkLst>
            <pc:docMk/>
            <pc:sldMk cId="2510929897" sldId="259"/>
            <ac:spMk id="77" creationId="{9F3B60F3-E5D4-4EDA-9430-E5828FC0826A}"/>
          </ac:spMkLst>
        </pc:spChg>
        <pc:spChg chg="mod">
          <ac:chgData name="Roshan Hingnekar" userId="d8bb9c14-e201-4140-bda7-7d91ce931a15" providerId="ADAL" clId="{D6083FD1-50EF-4C09-9E0D-85659A335435}" dt="2022-11-23T17:23:39.794" v="51" actId="1076"/>
          <ac:spMkLst>
            <pc:docMk/>
            <pc:sldMk cId="2510929897" sldId="259"/>
            <ac:spMk id="79" creationId="{F1AF4D16-77FB-4FCE-9397-396B5DF6E3D8}"/>
          </ac:spMkLst>
        </pc:spChg>
        <pc:spChg chg="mod">
          <ac:chgData name="Roshan Hingnekar" userId="d8bb9c14-e201-4140-bda7-7d91ce931a15" providerId="ADAL" clId="{D6083FD1-50EF-4C09-9E0D-85659A335435}" dt="2022-11-23T17:23:39.794" v="51" actId="1076"/>
          <ac:spMkLst>
            <pc:docMk/>
            <pc:sldMk cId="2510929897" sldId="259"/>
            <ac:spMk id="84" creationId="{BA6EF0E1-9F2D-4965-A0D8-7F42C72D5AEF}"/>
          </ac:spMkLst>
        </pc:spChg>
        <pc:spChg chg="mod">
          <ac:chgData name="Roshan Hingnekar" userId="d8bb9c14-e201-4140-bda7-7d91ce931a15" providerId="ADAL" clId="{D6083FD1-50EF-4C09-9E0D-85659A335435}" dt="2022-11-23T17:23:39.794" v="51" actId="1076"/>
          <ac:spMkLst>
            <pc:docMk/>
            <pc:sldMk cId="2510929897" sldId="259"/>
            <ac:spMk id="86" creationId="{CDFF2C8C-19E0-457D-BB4F-74DC1FD960CD}"/>
          </ac:spMkLst>
        </pc:spChg>
        <pc:spChg chg="mod">
          <ac:chgData name="Roshan Hingnekar" userId="d8bb9c14-e201-4140-bda7-7d91ce931a15" providerId="ADAL" clId="{D6083FD1-50EF-4C09-9E0D-85659A335435}" dt="2022-11-23T17:23:39.794" v="51" actId="1076"/>
          <ac:spMkLst>
            <pc:docMk/>
            <pc:sldMk cId="2510929897" sldId="259"/>
            <ac:spMk id="88" creationId="{54D3C045-DDA1-42AA-AAA4-7FE5AE1A10D9}"/>
          </ac:spMkLst>
        </pc:spChg>
        <pc:spChg chg="mod">
          <ac:chgData name="Roshan Hingnekar" userId="d8bb9c14-e201-4140-bda7-7d91ce931a15" providerId="ADAL" clId="{D6083FD1-50EF-4C09-9E0D-85659A335435}" dt="2022-11-23T17:23:39.794" v="51" actId="1076"/>
          <ac:spMkLst>
            <pc:docMk/>
            <pc:sldMk cId="2510929897" sldId="259"/>
            <ac:spMk id="90" creationId="{D0D89357-A6D8-49EC-A791-009D85C55B36}"/>
          </ac:spMkLst>
        </pc:spChg>
        <pc:spChg chg="mod">
          <ac:chgData name="Roshan Hingnekar" userId="d8bb9c14-e201-4140-bda7-7d91ce931a15" providerId="ADAL" clId="{D6083FD1-50EF-4C09-9E0D-85659A335435}" dt="2022-11-23T17:23:39.794" v="51" actId="1076"/>
          <ac:spMkLst>
            <pc:docMk/>
            <pc:sldMk cId="2510929897" sldId="259"/>
            <ac:spMk id="91" creationId="{02B0CAC5-6D07-4BF3-89AE-5A93078E8DCF}"/>
          </ac:spMkLst>
        </pc:spChg>
        <pc:spChg chg="mod">
          <ac:chgData name="Roshan Hingnekar" userId="d8bb9c14-e201-4140-bda7-7d91ce931a15" providerId="ADAL" clId="{D6083FD1-50EF-4C09-9E0D-85659A335435}" dt="2022-11-23T17:23:39.794" v="51" actId="1076"/>
          <ac:spMkLst>
            <pc:docMk/>
            <pc:sldMk cId="2510929897" sldId="259"/>
            <ac:spMk id="93" creationId="{AEF388E6-C919-4850-B514-558090922001}"/>
          </ac:spMkLst>
        </pc:spChg>
        <pc:spChg chg="mod">
          <ac:chgData name="Roshan Hingnekar" userId="d8bb9c14-e201-4140-bda7-7d91ce931a15" providerId="ADAL" clId="{D6083FD1-50EF-4C09-9E0D-85659A335435}" dt="2022-11-23T17:23:39.794" v="51" actId="1076"/>
          <ac:spMkLst>
            <pc:docMk/>
            <pc:sldMk cId="2510929897" sldId="259"/>
            <ac:spMk id="94" creationId="{D66B3669-98E6-4A52-A2EA-D467C790C90A}"/>
          </ac:spMkLst>
        </pc:spChg>
        <pc:spChg chg="mod">
          <ac:chgData name="Roshan Hingnekar" userId="d8bb9c14-e201-4140-bda7-7d91ce931a15" providerId="ADAL" clId="{D6083FD1-50EF-4C09-9E0D-85659A335435}" dt="2022-11-23T17:23:39.794" v="51" actId="1076"/>
          <ac:spMkLst>
            <pc:docMk/>
            <pc:sldMk cId="2510929897" sldId="259"/>
            <ac:spMk id="95" creationId="{0A3B2546-FD7A-45E1-A07C-8F1EEA070E98}"/>
          </ac:spMkLst>
        </pc:spChg>
        <pc:spChg chg="mod">
          <ac:chgData name="Roshan Hingnekar" userId="d8bb9c14-e201-4140-bda7-7d91ce931a15" providerId="ADAL" clId="{D6083FD1-50EF-4C09-9E0D-85659A335435}" dt="2022-11-23T17:23:39.794" v="51" actId="1076"/>
          <ac:spMkLst>
            <pc:docMk/>
            <pc:sldMk cId="2510929897" sldId="259"/>
            <ac:spMk id="96" creationId="{6B1700F9-20CD-40BF-B224-FCACD141BC3C}"/>
          </ac:spMkLst>
        </pc:spChg>
        <pc:spChg chg="mod">
          <ac:chgData name="Roshan Hingnekar" userId="d8bb9c14-e201-4140-bda7-7d91ce931a15" providerId="ADAL" clId="{D6083FD1-50EF-4C09-9E0D-85659A335435}" dt="2022-11-23T17:23:39.794" v="51" actId="1076"/>
          <ac:spMkLst>
            <pc:docMk/>
            <pc:sldMk cId="2510929897" sldId="259"/>
            <ac:spMk id="97" creationId="{E270DFAF-0B14-43F1-883B-1B9C8E8B1C22}"/>
          </ac:spMkLst>
        </pc:spChg>
        <pc:spChg chg="mod">
          <ac:chgData name="Roshan Hingnekar" userId="d8bb9c14-e201-4140-bda7-7d91ce931a15" providerId="ADAL" clId="{D6083FD1-50EF-4C09-9E0D-85659A335435}" dt="2022-11-23T17:23:39.794" v="51" actId="1076"/>
          <ac:spMkLst>
            <pc:docMk/>
            <pc:sldMk cId="2510929897" sldId="259"/>
            <ac:spMk id="98" creationId="{7F0A1AC4-0CB3-4606-ADC4-E8A8A16A50BC}"/>
          </ac:spMkLst>
        </pc:spChg>
        <pc:spChg chg="mod">
          <ac:chgData name="Roshan Hingnekar" userId="d8bb9c14-e201-4140-bda7-7d91ce931a15" providerId="ADAL" clId="{D6083FD1-50EF-4C09-9E0D-85659A335435}" dt="2022-11-23T17:23:39.794" v="51" actId="1076"/>
          <ac:spMkLst>
            <pc:docMk/>
            <pc:sldMk cId="2510929897" sldId="259"/>
            <ac:spMk id="99" creationId="{6D0271F0-AFF8-4A35-96D5-1FF81653426B}"/>
          </ac:spMkLst>
        </pc:spChg>
        <pc:spChg chg="mod">
          <ac:chgData name="Roshan Hingnekar" userId="d8bb9c14-e201-4140-bda7-7d91ce931a15" providerId="ADAL" clId="{D6083FD1-50EF-4C09-9E0D-85659A335435}" dt="2022-11-23T17:23:39.794" v="51" actId="1076"/>
          <ac:spMkLst>
            <pc:docMk/>
            <pc:sldMk cId="2510929897" sldId="259"/>
            <ac:spMk id="100" creationId="{8582412E-BD41-452C-A83F-44BEBBD2342D}"/>
          </ac:spMkLst>
        </pc:spChg>
        <pc:spChg chg="mod">
          <ac:chgData name="Roshan Hingnekar" userId="d8bb9c14-e201-4140-bda7-7d91ce931a15" providerId="ADAL" clId="{D6083FD1-50EF-4C09-9E0D-85659A335435}" dt="2022-11-23T17:23:39.794" v="51" actId="1076"/>
          <ac:spMkLst>
            <pc:docMk/>
            <pc:sldMk cId="2510929897" sldId="259"/>
            <ac:spMk id="101" creationId="{4139C5A8-346C-4801-A1FE-EA3055AEC0A8}"/>
          </ac:spMkLst>
        </pc:spChg>
        <pc:spChg chg="mod">
          <ac:chgData name="Roshan Hingnekar" userId="d8bb9c14-e201-4140-bda7-7d91ce931a15" providerId="ADAL" clId="{D6083FD1-50EF-4C09-9E0D-85659A335435}" dt="2022-11-23T17:23:39.794" v="51" actId="1076"/>
          <ac:spMkLst>
            <pc:docMk/>
            <pc:sldMk cId="2510929897" sldId="259"/>
            <ac:spMk id="102" creationId="{3E690079-C9F0-41C5-A993-1C20C0CD76DD}"/>
          </ac:spMkLst>
        </pc:spChg>
        <pc:spChg chg="mod">
          <ac:chgData name="Roshan Hingnekar" userId="d8bb9c14-e201-4140-bda7-7d91ce931a15" providerId="ADAL" clId="{D6083FD1-50EF-4C09-9E0D-85659A335435}" dt="2022-11-23T17:23:39.794" v="51" actId="1076"/>
          <ac:spMkLst>
            <pc:docMk/>
            <pc:sldMk cId="2510929897" sldId="259"/>
            <ac:spMk id="103" creationId="{A64B483C-84B1-4556-AB97-CDA85E4D69D1}"/>
          </ac:spMkLst>
        </pc:spChg>
        <pc:spChg chg="mod">
          <ac:chgData name="Roshan Hingnekar" userId="d8bb9c14-e201-4140-bda7-7d91ce931a15" providerId="ADAL" clId="{D6083FD1-50EF-4C09-9E0D-85659A335435}" dt="2022-11-23T17:23:39.794" v="51" actId="1076"/>
          <ac:spMkLst>
            <pc:docMk/>
            <pc:sldMk cId="2510929897" sldId="259"/>
            <ac:spMk id="104" creationId="{90A626E1-034B-4C4A-A4F0-98D6C150D989}"/>
          </ac:spMkLst>
        </pc:spChg>
        <pc:spChg chg="mod">
          <ac:chgData name="Roshan Hingnekar" userId="d8bb9c14-e201-4140-bda7-7d91ce931a15" providerId="ADAL" clId="{D6083FD1-50EF-4C09-9E0D-85659A335435}" dt="2022-11-23T17:23:39.794" v="51" actId="1076"/>
          <ac:spMkLst>
            <pc:docMk/>
            <pc:sldMk cId="2510929897" sldId="259"/>
            <ac:spMk id="105" creationId="{57D4DC7B-B67F-4782-805B-5C83A5C268E4}"/>
          </ac:spMkLst>
        </pc:spChg>
        <pc:spChg chg="mod">
          <ac:chgData name="Roshan Hingnekar" userId="d8bb9c14-e201-4140-bda7-7d91ce931a15" providerId="ADAL" clId="{D6083FD1-50EF-4C09-9E0D-85659A335435}" dt="2022-11-23T17:23:39.794" v="51" actId="1076"/>
          <ac:spMkLst>
            <pc:docMk/>
            <pc:sldMk cId="2510929897" sldId="259"/>
            <ac:spMk id="106" creationId="{A6B8D825-1CFB-4A9F-AABD-4F0293649C75}"/>
          </ac:spMkLst>
        </pc:spChg>
        <pc:spChg chg="mod">
          <ac:chgData name="Roshan Hingnekar" userId="d8bb9c14-e201-4140-bda7-7d91ce931a15" providerId="ADAL" clId="{D6083FD1-50EF-4C09-9E0D-85659A335435}" dt="2022-11-23T17:23:39.794" v="51" actId="1076"/>
          <ac:spMkLst>
            <pc:docMk/>
            <pc:sldMk cId="2510929897" sldId="259"/>
            <ac:spMk id="107" creationId="{80B3DFE9-770E-49A5-BE40-9A5C8689DCA2}"/>
          </ac:spMkLst>
        </pc:spChg>
        <pc:spChg chg="mod">
          <ac:chgData name="Roshan Hingnekar" userId="d8bb9c14-e201-4140-bda7-7d91ce931a15" providerId="ADAL" clId="{D6083FD1-50EF-4C09-9E0D-85659A335435}" dt="2022-11-23T17:23:39.794" v="51" actId="1076"/>
          <ac:spMkLst>
            <pc:docMk/>
            <pc:sldMk cId="2510929897" sldId="259"/>
            <ac:spMk id="108" creationId="{4A2C4E29-3353-4D11-9391-BF94B1DEFB90}"/>
          </ac:spMkLst>
        </pc:spChg>
        <pc:spChg chg="mod">
          <ac:chgData name="Roshan Hingnekar" userId="d8bb9c14-e201-4140-bda7-7d91ce931a15" providerId="ADAL" clId="{D6083FD1-50EF-4C09-9E0D-85659A335435}" dt="2022-11-23T17:24:51.057" v="59" actId="14100"/>
          <ac:spMkLst>
            <pc:docMk/>
            <pc:sldMk cId="2510929897" sldId="259"/>
            <ac:spMk id="1495043" creationId="{00000000-0000-0000-0000-000000000000}"/>
          </ac:spMkLst>
        </pc:spChg>
        <pc:grpChg chg="mod">
          <ac:chgData name="Roshan Hingnekar" userId="d8bb9c14-e201-4140-bda7-7d91ce931a15" providerId="ADAL" clId="{D6083FD1-50EF-4C09-9E0D-85659A335435}" dt="2022-11-23T17:23:39.794" v="51" actId="1076"/>
          <ac:grpSpMkLst>
            <pc:docMk/>
            <pc:sldMk cId="2510929897" sldId="259"/>
            <ac:grpSpMk id="2" creationId="{F4051A5D-CE67-43F4-9A70-9A62DB2C3038}"/>
          </ac:grpSpMkLst>
        </pc:grpChg>
        <pc:grpChg chg="mod">
          <ac:chgData name="Roshan Hingnekar" userId="d8bb9c14-e201-4140-bda7-7d91ce931a15" providerId="ADAL" clId="{D6083FD1-50EF-4C09-9E0D-85659A335435}" dt="2022-11-23T17:23:39.794" v="51" actId="1076"/>
          <ac:grpSpMkLst>
            <pc:docMk/>
            <pc:sldMk cId="2510929897" sldId="259"/>
            <ac:grpSpMk id="4" creationId="{A587A355-705F-4226-9005-B38C5C76DEAF}"/>
          </ac:grpSpMkLst>
        </pc:grpChg>
        <pc:grpChg chg="mod">
          <ac:chgData name="Roshan Hingnekar" userId="d8bb9c14-e201-4140-bda7-7d91ce931a15" providerId="ADAL" clId="{D6083FD1-50EF-4C09-9E0D-85659A335435}" dt="2022-11-23T17:23:39.794" v="51" actId="1076"/>
          <ac:grpSpMkLst>
            <pc:docMk/>
            <pc:sldMk cId="2510929897" sldId="259"/>
            <ac:grpSpMk id="5" creationId="{551EEEB5-EC77-4D5A-820F-5154EA622FA5}"/>
          </ac:grpSpMkLst>
        </pc:grpChg>
        <pc:grpChg chg="del mod">
          <ac:chgData name="Roshan Hingnekar" userId="d8bb9c14-e201-4140-bda7-7d91ce931a15" providerId="ADAL" clId="{D6083FD1-50EF-4C09-9E0D-85659A335435}" dt="2022-11-23T17:23:40.512" v="52" actId="478"/>
          <ac:grpSpMkLst>
            <pc:docMk/>
            <pc:sldMk cId="2510929897" sldId="259"/>
            <ac:grpSpMk id="6" creationId="{CAFEB397-9C14-4156-9B2F-78721E81DA09}"/>
          </ac:grpSpMkLst>
        </pc:grpChg>
        <pc:grpChg chg="mod">
          <ac:chgData name="Roshan Hingnekar" userId="d8bb9c14-e201-4140-bda7-7d91ce931a15" providerId="ADAL" clId="{D6083FD1-50EF-4C09-9E0D-85659A335435}" dt="2022-11-23T17:23:39.794" v="51" actId="1076"/>
          <ac:grpSpMkLst>
            <pc:docMk/>
            <pc:sldMk cId="2510929897" sldId="259"/>
            <ac:grpSpMk id="53" creationId="{C7A4EE0F-B3DD-4DE0-800C-FA26DB661710}"/>
          </ac:grpSpMkLst>
        </pc:grpChg>
        <pc:grpChg chg="mod">
          <ac:chgData name="Roshan Hingnekar" userId="d8bb9c14-e201-4140-bda7-7d91ce931a15" providerId="ADAL" clId="{D6083FD1-50EF-4C09-9E0D-85659A335435}" dt="2022-11-23T17:23:39.794" v="51" actId="1076"/>
          <ac:grpSpMkLst>
            <pc:docMk/>
            <pc:sldMk cId="2510929897" sldId="259"/>
            <ac:grpSpMk id="62" creationId="{E6409D76-8A59-458F-9CAA-929D59C3F61D}"/>
          </ac:grpSpMkLst>
        </pc:grpChg>
        <pc:grpChg chg="mod">
          <ac:chgData name="Roshan Hingnekar" userId="d8bb9c14-e201-4140-bda7-7d91ce931a15" providerId="ADAL" clId="{D6083FD1-50EF-4C09-9E0D-85659A335435}" dt="2022-11-23T17:23:39.794" v="51" actId="1076"/>
          <ac:grpSpMkLst>
            <pc:docMk/>
            <pc:sldMk cId="2510929897" sldId="259"/>
            <ac:grpSpMk id="63" creationId="{4A27556E-9F42-4D47-B390-ED3D93794CE0}"/>
          </ac:grpSpMkLst>
        </pc:grpChg>
        <pc:grpChg chg="mod">
          <ac:chgData name="Roshan Hingnekar" userId="d8bb9c14-e201-4140-bda7-7d91ce931a15" providerId="ADAL" clId="{D6083FD1-50EF-4C09-9E0D-85659A335435}" dt="2022-11-23T17:23:39.794" v="51" actId="1076"/>
          <ac:grpSpMkLst>
            <pc:docMk/>
            <pc:sldMk cId="2510929897" sldId="259"/>
            <ac:grpSpMk id="64" creationId="{FDA02AE8-451F-48F9-8379-FBB544DD3062}"/>
          </ac:grpSpMkLst>
        </pc:grpChg>
        <pc:grpChg chg="mod">
          <ac:chgData name="Roshan Hingnekar" userId="d8bb9c14-e201-4140-bda7-7d91ce931a15" providerId="ADAL" clId="{D6083FD1-50EF-4C09-9E0D-85659A335435}" dt="2022-11-23T17:23:39.794" v="51" actId="1076"/>
          <ac:grpSpMkLst>
            <pc:docMk/>
            <pc:sldMk cId="2510929897" sldId="259"/>
            <ac:grpSpMk id="66" creationId="{4C29D16F-E881-45CA-8CB3-AA5714422BAB}"/>
          </ac:grpSpMkLst>
        </pc:grpChg>
        <pc:grpChg chg="mod">
          <ac:chgData name="Roshan Hingnekar" userId="d8bb9c14-e201-4140-bda7-7d91ce931a15" providerId="ADAL" clId="{D6083FD1-50EF-4C09-9E0D-85659A335435}" dt="2022-11-23T17:23:39.794" v="51" actId="1076"/>
          <ac:grpSpMkLst>
            <pc:docMk/>
            <pc:sldMk cId="2510929897" sldId="259"/>
            <ac:grpSpMk id="72" creationId="{B581D412-9990-480B-A145-FE552A480B4A}"/>
          </ac:grpSpMkLst>
        </pc:grpChg>
        <pc:grpChg chg="mod">
          <ac:chgData name="Roshan Hingnekar" userId="d8bb9c14-e201-4140-bda7-7d91ce931a15" providerId="ADAL" clId="{D6083FD1-50EF-4C09-9E0D-85659A335435}" dt="2022-11-23T17:23:39.794" v="51" actId="1076"/>
          <ac:grpSpMkLst>
            <pc:docMk/>
            <pc:sldMk cId="2510929897" sldId="259"/>
            <ac:grpSpMk id="74" creationId="{D6F09384-C9BB-49D1-8ACD-57F1797AF7EE}"/>
          </ac:grpSpMkLst>
        </pc:grpChg>
        <pc:grpChg chg="mod">
          <ac:chgData name="Roshan Hingnekar" userId="d8bb9c14-e201-4140-bda7-7d91ce931a15" providerId="ADAL" clId="{D6083FD1-50EF-4C09-9E0D-85659A335435}" dt="2022-11-23T17:23:39.794" v="51" actId="1076"/>
          <ac:grpSpMkLst>
            <pc:docMk/>
            <pc:sldMk cId="2510929897" sldId="259"/>
            <ac:grpSpMk id="76" creationId="{B30B0468-8030-4ABB-88A0-0D8900FB8B2E}"/>
          </ac:grpSpMkLst>
        </pc:grpChg>
        <pc:grpChg chg="mod">
          <ac:chgData name="Roshan Hingnekar" userId="d8bb9c14-e201-4140-bda7-7d91ce931a15" providerId="ADAL" clId="{D6083FD1-50EF-4C09-9E0D-85659A335435}" dt="2022-11-23T17:23:39.794" v="51" actId="1076"/>
          <ac:grpSpMkLst>
            <pc:docMk/>
            <pc:sldMk cId="2510929897" sldId="259"/>
            <ac:grpSpMk id="85" creationId="{E59F2864-48CB-4BBB-9100-6CC52123202E}"/>
          </ac:grpSpMkLst>
        </pc:grpChg>
        <pc:picChg chg="add mod">
          <ac:chgData name="Roshan Hingnekar" userId="d8bb9c14-e201-4140-bda7-7d91ce931a15" providerId="ADAL" clId="{D6083FD1-50EF-4C09-9E0D-85659A335435}" dt="2022-11-23T17:25:56.245" v="71" actId="1076"/>
          <ac:picMkLst>
            <pc:docMk/>
            <pc:sldMk cId="2510929897" sldId="259"/>
            <ac:picMk id="3" creationId="{19CCCA0E-B8A6-4C5F-8393-C46FFDDC4498}"/>
          </ac:picMkLst>
        </pc:picChg>
        <pc:picChg chg="add mod">
          <ac:chgData name="Roshan Hingnekar" userId="d8bb9c14-e201-4140-bda7-7d91ce931a15" providerId="ADAL" clId="{D6083FD1-50EF-4C09-9E0D-85659A335435}" dt="2022-11-23T17:25:54.774" v="70" actId="1076"/>
          <ac:picMkLst>
            <pc:docMk/>
            <pc:sldMk cId="2510929897" sldId="259"/>
            <ac:picMk id="7" creationId="{58A2DAAC-47F8-4E45-B1BB-9AB123EF08C4}"/>
          </ac:picMkLst>
        </pc:picChg>
        <pc:picChg chg="mod">
          <ac:chgData name="Roshan Hingnekar" userId="d8bb9c14-e201-4140-bda7-7d91ce931a15" providerId="ADAL" clId="{D6083FD1-50EF-4C09-9E0D-85659A335435}" dt="2022-11-23T17:23:39.794" v="51" actId="1076"/>
          <ac:picMkLst>
            <pc:docMk/>
            <pc:sldMk cId="2510929897" sldId="259"/>
            <ac:picMk id="78" creationId="{28E483F9-87DC-4650-8168-ED6DD416F387}"/>
          </ac:picMkLst>
        </pc:picChg>
        <pc:cxnChg chg="mod">
          <ac:chgData name="Roshan Hingnekar" userId="d8bb9c14-e201-4140-bda7-7d91ce931a15" providerId="ADAL" clId="{D6083FD1-50EF-4C09-9E0D-85659A335435}" dt="2022-11-23T17:23:39.794" v="51" actId="1076"/>
          <ac:cxnSpMkLst>
            <pc:docMk/>
            <pc:sldMk cId="2510929897" sldId="259"/>
            <ac:cxnSpMk id="87" creationId="{006B2064-2524-4917-A579-B906D24B21F5}"/>
          </ac:cxnSpMkLst>
        </pc:cxnChg>
        <pc:cxnChg chg="mod">
          <ac:chgData name="Roshan Hingnekar" userId="d8bb9c14-e201-4140-bda7-7d91ce931a15" providerId="ADAL" clId="{D6083FD1-50EF-4C09-9E0D-85659A335435}" dt="2022-11-23T17:23:39.794" v="51" actId="1076"/>
          <ac:cxnSpMkLst>
            <pc:docMk/>
            <pc:sldMk cId="2510929897" sldId="259"/>
            <ac:cxnSpMk id="89" creationId="{64E154DF-4DA3-4EA7-ADF0-D459EEA3762A}"/>
          </ac:cxnSpMkLst>
        </pc:cxnChg>
        <pc:cxnChg chg="mod">
          <ac:chgData name="Roshan Hingnekar" userId="d8bb9c14-e201-4140-bda7-7d91ce931a15" providerId="ADAL" clId="{D6083FD1-50EF-4C09-9E0D-85659A335435}" dt="2022-11-23T17:23:39.794" v="51" actId="1076"/>
          <ac:cxnSpMkLst>
            <pc:docMk/>
            <pc:sldMk cId="2510929897" sldId="259"/>
            <ac:cxnSpMk id="92" creationId="{F8213FF4-19B9-4704-801F-B7962459D6D9}"/>
          </ac:cxnSpMkLst>
        </pc:cxnChg>
      </pc:sldChg>
      <pc:sldChg chg="del">
        <pc:chgData name="Roshan Hingnekar" userId="d8bb9c14-e201-4140-bda7-7d91ce931a15" providerId="ADAL" clId="{D6083FD1-50EF-4C09-9E0D-85659A335435}" dt="2022-11-23T17:41:45.335" v="116" actId="47"/>
        <pc:sldMkLst>
          <pc:docMk/>
          <pc:sldMk cId="0" sldId="261"/>
        </pc:sldMkLst>
      </pc:sldChg>
      <pc:sldChg chg="addSp delSp modSp add del mod">
        <pc:chgData name="Roshan Hingnekar" userId="d8bb9c14-e201-4140-bda7-7d91ce931a15" providerId="ADAL" clId="{D6083FD1-50EF-4C09-9E0D-85659A335435}" dt="2022-11-23T20:05:23.846" v="334" actId="47"/>
        <pc:sldMkLst>
          <pc:docMk/>
          <pc:sldMk cId="1060380865" sldId="275"/>
        </pc:sldMkLst>
        <pc:spChg chg="mod">
          <ac:chgData name="Roshan Hingnekar" userId="d8bb9c14-e201-4140-bda7-7d91ce931a15" providerId="ADAL" clId="{D6083FD1-50EF-4C09-9E0D-85659A335435}" dt="2022-11-23T19:55:45.120" v="269" actId="20577"/>
          <ac:spMkLst>
            <pc:docMk/>
            <pc:sldMk cId="1060380865" sldId="275"/>
            <ac:spMk id="2" creationId="{00000000-0000-0000-0000-000000000000}"/>
          </ac:spMkLst>
        </pc:spChg>
        <pc:spChg chg="mod">
          <ac:chgData name="Roshan Hingnekar" userId="d8bb9c14-e201-4140-bda7-7d91ce931a15" providerId="ADAL" clId="{D6083FD1-50EF-4C09-9E0D-85659A335435}" dt="2022-11-23T20:00:55.917" v="327" actId="20577"/>
          <ac:spMkLst>
            <pc:docMk/>
            <pc:sldMk cId="1060380865" sldId="275"/>
            <ac:spMk id="3" creationId="{00000000-0000-0000-0000-000000000000}"/>
          </ac:spMkLst>
        </pc:spChg>
        <pc:spChg chg="mod">
          <ac:chgData name="Roshan Hingnekar" userId="d8bb9c14-e201-4140-bda7-7d91ce931a15" providerId="ADAL" clId="{D6083FD1-50EF-4C09-9E0D-85659A335435}" dt="2022-11-23T20:01:43.174" v="329" actId="1076"/>
          <ac:spMkLst>
            <pc:docMk/>
            <pc:sldMk cId="1060380865" sldId="275"/>
            <ac:spMk id="7" creationId="{00000000-0000-0000-0000-000000000000}"/>
          </ac:spMkLst>
        </pc:spChg>
        <pc:spChg chg="del mod">
          <ac:chgData name="Roshan Hingnekar" userId="d8bb9c14-e201-4140-bda7-7d91ce931a15" providerId="ADAL" clId="{D6083FD1-50EF-4C09-9E0D-85659A335435}" dt="2022-11-23T20:00:39.487" v="325" actId="478"/>
          <ac:spMkLst>
            <pc:docMk/>
            <pc:sldMk cId="1060380865" sldId="275"/>
            <ac:spMk id="10" creationId="{00000000-0000-0000-0000-000000000000}"/>
          </ac:spMkLst>
        </pc:spChg>
        <pc:picChg chg="add mod">
          <ac:chgData name="Roshan Hingnekar" userId="d8bb9c14-e201-4140-bda7-7d91ce931a15" providerId="ADAL" clId="{D6083FD1-50EF-4C09-9E0D-85659A335435}" dt="2022-11-23T20:01:22.139" v="328" actId="14100"/>
          <ac:picMkLst>
            <pc:docMk/>
            <pc:sldMk cId="1060380865" sldId="275"/>
            <ac:picMk id="5" creationId="{BC9D0CF9-12A8-9E8B-1591-BFC332E9D45F}"/>
          </ac:picMkLst>
        </pc:picChg>
        <pc:picChg chg="del">
          <ac:chgData name="Roshan Hingnekar" userId="d8bb9c14-e201-4140-bda7-7d91ce931a15" providerId="ADAL" clId="{D6083FD1-50EF-4C09-9E0D-85659A335435}" dt="2022-11-23T20:00:20.975" v="320" actId="478"/>
          <ac:picMkLst>
            <pc:docMk/>
            <pc:sldMk cId="1060380865" sldId="275"/>
            <ac:picMk id="1026" creationId="{E5C63C8A-ABBD-46B6-819E-767EBBEFE3FF}"/>
          </ac:picMkLst>
        </pc:picChg>
      </pc:sldChg>
      <pc:sldChg chg="del">
        <pc:chgData name="Roshan Hingnekar" userId="d8bb9c14-e201-4140-bda7-7d91ce931a15" providerId="ADAL" clId="{D6083FD1-50EF-4C09-9E0D-85659A335435}" dt="2022-11-23T17:41:47.915" v="118" actId="47"/>
        <pc:sldMkLst>
          <pc:docMk/>
          <pc:sldMk cId="2784395857" sldId="275"/>
        </pc:sldMkLst>
      </pc:sldChg>
      <pc:sldChg chg="modSp mod">
        <pc:chgData name="Roshan Hingnekar" userId="d8bb9c14-e201-4140-bda7-7d91ce931a15" providerId="ADAL" clId="{D6083FD1-50EF-4C09-9E0D-85659A335435}" dt="2022-11-24T10:17:34.814" v="515" actId="20577"/>
        <pc:sldMkLst>
          <pc:docMk/>
          <pc:sldMk cId="2162693352" sldId="276"/>
        </pc:sldMkLst>
        <pc:spChg chg="mod">
          <ac:chgData name="Roshan Hingnekar" userId="d8bb9c14-e201-4140-bda7-7d91ce931a15" providerId="ADAL" clId="{D6083FD1-50EF-4C09-9E0D-85659A335435}" dt="2022-11-24T10:17:34.814" v="515" actId="20577"/>
          <ac:spMkLst>
            <pc:docMk/>
            <pc:sldMk cId="2162693352" sldId="276"/>
            <ac:spMk id="2" creationId="{00000000-0000-0000-0000-000000000000}"/>
          </ac:spMkLst>
        </pc:spChg>
      </pc:sldChg>
      <pc:sldChg chg="del">
        <pc:chgData name="Roshan Hingnekar" userId="d8bb9c14-e201-4140-bda7-7d91ce931a15" providerId="ADAL" clId="{D6083FD1-50EF-4C09-9E0D-85659A335435}" dt="2022-11-23T17:41:46.759" v="117" actId="47"/>
        <pc:sldMkLst>
          <pc:docMk/>
          <pc:sldMk cId="1059344401" sldId="277"/>
        </pc:sldMkLst>
      </pc:sldChg>
      <pc:sldChg chg="del">
        <pc:chgData name="Roshan Hingnekar" userId="d8bb9c14-e201-4140-bda7-7d91ce931a15" providerId="ADAL" clId="{D6083FD1-50EF-4C09-9E0D-85659A335435}" dt="2022-11-23T17:41:42.580" v="114" actId="47"/>
        <pc:sldMkLst>
          <pc:docMk/>
          <pc:sldMk cId="1881687045" sldId="278"/>
        </pc:sldMkLst>
      </pc:sldChg>
      <pc:sldChg chg="del">
        <pc:chgData name="Roshan Hingnekar" userId="d8bb9c14-e201-4140-bda7-7d91ce931a15" providerId="ADAL" clId="{D6083FD1-50EF-4C09-9E0D-85659A335435}" dt="2022-11-23T17:41:41.394" v="113" actId="47"/>
        <pc:sldMkLst>
          <pc:docMk/>
          <pc:sldMk cId="2536988329" sldId="279"/>
        </pc:sldMkLst>
      </pc:sldChg>
      <pc:sldChg chg="del">
        <pc:chgData name="Roshan Hingnekar" userId="d8bb9c14-e201-4140-bda7-7d91ce931a15" providerId="ADAL" clId="{D6083FD1-50EF-4C09-9E0D-85659A335435}" dt="2022-11-23T17:41:43.168" v="115" actId="47"/>
        <pc:sldMkLst>
          <pc:docMk/>
          <pc:sldMk cId="4285500863" sldId="280"/>
        </pc:sldMkLst>
      </pc:sldChg>
      <pc:sldChg chg="del">
        <pc:chgData name="Roshan Hingnekar" userId="d8bb9c14-e201-4140-bda7-7d91ce931a15" providerId="ADAL" clId="{D6083FD1-50EF-4C09-9E0D-85659A335435}" dt="2022-11-23T17:09:53.002" v="5" actId="47"/>
        <pc:sldMkLst>
          <pc:docMk/>
          <pc:sldMk cId="2321164072" sldId="281"/>
        </pc:sldMkLst>
      </pc:sldChg>
      <pc:sldChg chg="add">
        <pc:chgData name="Roshan Hingnekar" userId="d8bb9c14-e201-4140-bda7-7d91ce931a15" providerId="ADAL" clId="{D6083FD1-50EF-4C09-9E0D-85659A335435}" dt="2022-11-23T17:44:42.662" v="138"/>
        <pc:sldMkLst>
          <pc:docMk/>
          <pc:sldMk cId="136508408" sldId="284"/>
        </pc:sldMkLst>
      </pc:sldChg>
      <pc:sldChg chg="add">
        <pc:chgData name="Roshan Hingnekar" userId="d8bb9c14-e201-4140-bda7-7d91ce931a15" providerId="ADAL" clId="{D6083FD1-50EF-4C09-9E0D-85659A335435}" dt="2022-11-23T17:41:39.186" v="112"/>
        <pc:sldMkLst>
          <pc:docMk/>
          <pc:sldMk cId="644700388" sldId="292"/>
        </pc:sldMkLst>
      </pc:sldChg>
      <pc:sldChg chg="modSp mod">
        <pc:chgData name="Roshan Hingnekar" userId="d8bb9c14-e201-4140-bda7-7d91ce931a15" providerId="ADAL" clId="{D6083FD1-50EF-4C09-9E0D-85659A335435}" dt="2022-11-24T10:17:32.155" v="513" actId="20577"/>
        <pc:sldMkLst>
          <pc:docMk/>
          <pc:sldMk cId="441996093" sldId="294"/>
        </pc:sldMkLst>
        <pc:spChg chg="mod">
          <ac:chgData name="Roshan Hingnekar" userId="d8bb9c14-e201-4140-bda7-7d91ce931a15" providerId="ADAL" clId="{D6083FD1-50EF-4C09-9E0D-85659A335435}" dt="2022-11-24T10:17:32.155" v="513" actId="20577"/>
          <ac:spMkLst>
            <pc:docMk/>
            <pc:sldMk cId="441996093" sldId="294"/>
            <ac:spMk id="3" creationId="{00000000-0000-0000-0000-000000000000}"/>
          </ac:spMkLst>
        </pc:spChg>
      </pc:sldChg>
      <pc:sldChg chg="modSp add mod">
        <pc:chgData name="Roshan Hingnekar" userId="d8bb9c14-e201-4140-bda7-7d91ce931a15" providerId="ADAL" clId="{D6083FD1-50EF-4C09-9E0D-85659A335435}" dt="2022-11-24T05:38:07.095" v="384" actId="20577"/>
        <pc:sldMkLst>
          <pc:docMk/>
          <pc:sldMk cId="2860195686" sldId="296"/>
        </pc:sldMkLst>
        <pc:spChg chg="mod">
          <ac:chgData name="Roshan Hingnekar" userId="d8bb9c14-e201-4140-bda7-7d91ce931a15" providerId="ADAL" clId="{D6083FD1-50EF-4C09-9E0D-85659A335435}" dt="2022-11-24T05:38:07.095" v="384" actId="20577"/>
          <ac:spMkLst>
            <pc:docMk/>
            <pc:sldMk cId="2860195686" sldId="296"/>
            <ac:spMk id="3" creationId="{CE9F4404-136F-49AD-BA7E-BB35D571FD73}"/>
          </ac:spMkLst>
        </pc:spChg>
      </pc:sldChg>
      <pc:sldChg chg="addSp delSp modSp add mod">
        <pc:chgData name="Roshan Hingnekar" userId="d8bb9c14-e201-4140-bda7-7d91ce931a15" providerId="ADAL" clId="{D6083FD1-50EF-4C09-9E0D-85659A335435}" dt="2022-11-23T17:44:08.370" v="137" actId="1076"/>
        <pc:sldMkLst>
          <pc:docMk/>
          <pc:sldMk cId="2796001156" sldId="298"/>
        </pc:sldMkLst>
        <pc:spChg chg="mod">
          <ac:chgData name="Roshan Hingnekar" userId="d8bb9c14-e201-4140-bda7-7d91ce931a15" providerId="ADAL" clId="{D6083FD1-50EF-4C09-9E0D-85659A335435}" dt="2022-11-23T17:44:04.671" v="136" actId="14100"/>
          <ac:spMkLst>
            <pc:docMk/>
            <pc:sldMk cId="2796001156" sldId="298"/>
            <ac:spMk id="3" creationId="{661E9CA5-AAB4-4118-B7AA-EF8162CFCC29}"/>
          </ac:spMkLst>
        </pc:spChg>
        <pc:picChg chg="del">
          <ac:chgData name="Roshan Hingnekar" userId="d8bb9c14-e201-4140-bda7-7d91ce931a15" providerId="ADAL" clId="{D6083FD1-50EF-4C09-9E0D-85659A335435}" dt="2022-11-23T17:43:30.265" v="128" actId="478"/>
          <ac:picMkLst>
            <pc:docMk/>
            <pc:sldMk cId="2796001156" sldId="298"/>
            <ac:picMk id="4" creationId="{BFEB55E7-471F-4B52-8E7E-0E5F15F96018}"/>
          </ac:picMkLst>
        </pc:picChg>
        <pc:picChg chg="add mod">
          <ac:chgData name="Roshan Hingnekar" userId="d8bb9c14-e201-4140-bda7-7d91ce931a15" providerId="ADAL" clId="{D6083FD1-50EF-4C09-9E0D-85659A335435}" dt="2022-11-23T17:44:08.370" v="137" actId="1076"/>
          <ac:picMkLst>
            <pc:docMk/>
            <pc:sldMk cId="2796001156" sldId="298"/>
            <ac:picMk id="6" creationId="{EAAAB23F-28DB-1294-4D7B-376E7724E965}"/>
          </ac:picMkLst>
        </pc:picChg>
      </pc:sldChg>
      <pc:sldChg chg="delSp modSp mod modNotesTx">
        <pc:chgData name="Roshan Hingnekar" userId="d8bb9c14-e201-4140-bda7-7d91ce931a15" providerId="ADAL" clId="{D6083FD1-50EF-4C09-9E0D-85659A335435}" dt="2022-12-15T05:41:48.093" v="571" actId="20577"/>
        <pc:sldMkLst>
          <pc:docMk/>
          <pc:sldMk cId="1973318839" sldId="301"/>
        </pc:sldMkLst>
        <pc:spChg chg="mod">
          <ac:chgData name="Roshan Hingnekar" userId="d8bb9c14-e201-4140-bda7-7d91ce931a15" providerId="ADAL" clId="{D6083FD1-50EF-4C09-9E0D-85659A335435}" dt="2022-11-23T19:51:02.848" v="167" actId="20577"/>
          <ac:spMkLst>
            <pc:docMk/>
            <pc:sldMk cId="1973318839" sldId="301"/>
            <ac:spMk id="2" creationId="{AB00A4C3-E031-4C8A-9CA5-5A3929417AA3}"/>
          </ac:spMkLst>
        </pc:spChg>
        <pc:spChg chg="mod">
          <ac:chgData name="Roshan Hingnekar" userId="d8bb9c14-e201-4140-bda7-7d91ce931a15" providerId="ADAL" clId="{D6083FD1-50EF-4C09-9E0D-85659A335435}" dt="2022-12-15T05:41:48.093" v="571" actId="20577"/>
          <ac:spMkLst>
            <pc:docMk/>
            <pc:sldMk cId="1973318839" sldId="301"/>
            <ac:spMk id="3" creationId="{FF7D0730-1949-495F-AA9A-8C7E87649237}"/>
          </ac:spMkLst>
        </pc:spChg>
        <pc:picChg chg="mod">
          <ac:chgData name="Roshan Hingnekar" userId="d8bb9c14-e201-4140-bda7-7d91ce931a15" providerId="ADAL" clId="{D6083FD1-50EF-4C09-9E0D-85659A335435}" dt="2022-12-11T19:26:34.570" v="530" actId="1076"/>
          <ac:picMkLst>
            <pc:docMk/>
            <pc:sldMk cId="1973318839" sldId="301"/>
            <ac:picMk id="7" creationId="{E90E9C91-6CF9-E09B-DE23-504A8FF3659A}"/>
          </ac:picMkLst>
        </pc:picChg>
        <pc:picChg chg="mod">
          <ac:chgData name="Roshan Hingnekar" userId="d8bb9c14-e201-4140-bda7-7d91ce931a15" providerId="ADAL" clId="{D6083FD1-50EF-4C09-9E0D-85659A335435}" dt="2022-12-11T19:26:41.670" v="531" actId="14100"/>
          <ac:picMkLst>
            <pc:docMk/>
            <pc:sldMk cId="1973318839" sldId="301"/>
            <ac:picMk id="11" creationId="{9D5AF868-413B-0227-8865-92FAF1873DFB}"/>
          </ac:picMkLst>
        </pc:picChg>
        <pc:picChg chg="mod">
          <ac:chgData name="Roshan Hingnekar" userId="d8bb9c14-e201-4140-bda7-7d91ce931a15" providerId="ADAL" clId="{D6083FD1-50EF-4C09-9E0D-85659A335435}" dt="2022-12-15T05:40:51.915" v="539" actId="1076"/>
          <ac:picMkLst>
            <pc:docMk/>
            <pc:sldMk cId="1973318839" sldId="301"/>
            <ac:picMk id="13" creationId="{19B5C131-B51B-1B27-526D-805E9994A652}"/>
          </ac:picMkLst>
        </pc:picChg>
        <pc:picChg chg="del">
          <ac:chgData name="Roshan Hingnekar" userId="d8bb9c14-e201-4140-bda7-7d91ce931a15" providerId="ADAL" clId="{D6083FD1-50EF-4C09-9E0D-85659A335435}" dt="2022-12-11T19:26:22.119" v="527" actId="478"/>
          <ac:picMkLst>
            <pc:docMk/>
            <pc:sldMk cId="1973318839" sldId="301"/>
            <ac:picMk id="14" creationId="{453DCE93-8D48-52FA-817F-8D6B5C4026AD}"/>
          </ac:picMkLst>
        </pc:picChg>
      </pc:sldChg>
      <pc:sldChg chg="modSp add mod">
        <pc:chgData name="Roshan Hingnekar" userId="d8bb9c14-e201-4140-bda7-7d91ce931a15" providerId="ADAL" clId="{D6083FD1-50EF-4C09-9E0D-85659A335435}" dt="2022-12-15T05:44:16.270" v="581" actId="20577"/>
        <pc:sldMkLst>
          <pc:docMk/>
          <pc:sldMk cId="2444300222" sldId="303"/>
        </pc:sldMkLst>
        <pc:spChg chg="mod">
          <ac:chgData name="Roshan Hingnekar" userId="d8bb9c14-e201-4140-bda7-7d91ce931a15" providerId="ADAL" clId="{D6083FD1-50EF-4C09-9E0D-85659A335435}" dt="2022-12-15T05:44:16.270" v="581" actId="20577"/>
          <ac:spMkLst>
            <pc:docMk/>
            <pc:sldMk cId="2444300222" sldId="303"/>
            <ac:spMk id="5" creationId="{B87E59E3-E906-4543-9567-EDAA5366AD58}"/>
          </ac:spMkLst>
        </pc:spChg>
      </pc:sldChg>
      <pc:sldChg chg="addSp delSp modSp mod modAnim modShow">
        <pc:chgData name="Roshan Hingnekar" userId="d8bb9c14-e201-4140-bda7-7d91ce931a15" providerId="ADAL" clId="{D6083FD1-50EF-4C09-9E0D-85659A335435}" dt="2022-11-23T20:06:31.513" v="347" actId="729"/>
        <pc:sldMkLst>
          <pc:docMk/>
          <pc:sldMk cId="217516892" sldId="326"/>
        </pc:sldMkLst>
        <pc:spChg chg="add mod">
          <ac:chgData name="Roshan Hingnekar" userId="d8bb9c14-e201-4140-bda7-7d91ce931a15" providerId="ADAL" clId="{D6083FD1-50EF-4C09-9E0D-85659A335435}" dt="2022-11-23T17:20:03.572" v="19"/>
          <ac:spMkLst>
            <pc:docMk/>
            <pc:sldMk cId="217516892" sldId="326"/>
            <ac:spMk id="7" creationId="{7B02B906-DF2A-DBC2-C189-523E46E7E238}"/>
          </ac:spMkLst>
        </pc:spChg>
        <pc:spChg chg="add mod">
          <ac:chgData name="Roshan Hingnekar" userId="d8bb9c14-e201-4140-bda7-7d91ce931a15" providerId="ADAL" clId="{D6083FD1-50EF-4C09-9E0D-85659A335435}" dt="2022-11-23T17:20:03.572" v="19"/>
          <ac:spMkLst>
            <pc:docMk/>
            <pc:sldMk cId="217516892" sldId="326"/>
            <ac:spMk id="8" creationId="{E0F1CAFF-E864-BC3C-8159-AA4A5E29C78D}"/>
          </ac:spMkLst>
        </pc:spChg>
        <pc:spChg chg="add mod">
          <ac:chgData name="Roshan Hingnekar" userId="d8bb9c14-e201-4140-bda7-7d91ce931a15" providerId="ADAL" clId="{D6083FD1-50EF-4C09-9E0D-85659A335435}" dt="2022-11-23T17:20:03.572" v="19"/>
          <ac:spMkLst>
            <pc:docMk/>
            <pc:sldMk cId="217516892" sldId="326"/>
            <ac:spMk id="9" creationId="{BA9348C9-AF99-9AA2-2D8B-D74981942773}"/>
          </ac:spMkLst>
        </pc:spChg>
        <pc:spChg chg="add mod">
          <ac:chgData name="Roshan Hingnekar" userId="d8bb9c14-e201-4140-bda7-7d91ce931a15" providerId="ADAL" clId="{D6083FD1-50EF-4C09-9E0D-85659A335435}" dt="2022-11-23T17:20:03.572" v="19"/>
          <ac:spMkLst>
            <pc:docMk/>
            <pc:sldMk cId="217516892" sldId="326"/>
            <ac:spMk id="16" creationId="{FEF742DD-BBC4-E8E1-2F42-86F0B8637D21}"/>
          </ac:spMkLst>
        </pc:spChg>
        <pc:spChg chg="add mod">
          <ac:chgData name="Roshan Hingnekar" userId="d8bb9c14-e201-4140-bda7-7d91ce931a15" providerId="ADAL" clId="{D6083FD1-50EF-4C09-9E0D-85659A335435}" dt="2022-11-23T17:20:03.572" v="19"/>
          <ac:spMkLst>
            <pc:docMk/>
            <pc:sldMk cId="217516892" sldId="326"/>
            <ac:spMk id="18" creationId="{38151427-661B-92C2-7E3C-64110B7F2DD9}"/>
          </ac:spMkLst>
        </pc:spChg>
        <pc:spChg chg="add mod">
          <ac:chgData name="Roshan Hingnekar" userId="d8bb9c14-e201-4140-bda7-7d91ce931a15" providerId="ADAL" clId="{D6083FD1-50EF-4C09-9E0D-85659A335435}" dt="2022-11-23T17:20:03.572" v="19"/>
          <ac:spMkLst>
            <pc:docMk/>
            <pc:sldMk cId="217516892" sldId="326"/>
            <ac:spMk id="19" creationId="{D4E74160-C964-E552-7B78-69F8F722A823}"/>
          </ac:spMkLst>
        </pc:spChg>
        <pc:spChg chg="add mod">
          <ac:chgData name="Roshan Hingnekar" userId="d8bb9c14-e201-4140-bda7-7d91ce931a15" providerId="ADAL" clId="{D6083FD1-50EF-4C09-9E0D-85659A335435}" dt="2022-11-23T17:20:03.572" v="19"/>
          <ac:spMkLst>
            <pc:docMk/>
            <pc:sldMk cId="217516892" sldId="326"/>
            <ac:spMk id="20" creationId="{97C6272B-3822-D7BC-7E66-CFFFB5F62160}"/>
          </ac:spMkLst>
        </pc:spChg>
        <pc:spChg chg="add mod">
          <ac:chgData name="Roshan Hingnekar" userId="d8bb9c14-e201-4140-bda7-7d91ce931a15" providerId="ADAL" clId="{D6083FD1-50EF-4C09-9E0D-85659A335435}" dt="2022-11-23T17:20:03.572" v="19"/>
          <ac:spMkLst>
            <pc:docMk/>
            <pc:sldMk cId="217516892" sldId="326"/>
            <ac:spMk id="21" creationId="{983370A9-A1C2-886B-6D4C-E1D0460897A0}"/>
          </ac:spMkLst>
        </pc:spChg>
        <pc:spChg chg="add mod">
          <ac:chgData name="Roshan Hingnekar" userId="d8bb9c14-e201-4140-bda7-7d91ce931a15" providerId="ADAL" clId="{D6083FD1-50EF-4C09-9E0D-85659A335435}" dt="2022-11-23T17:20:03.572" v="19"/>
          <ac:spMkLst>
            <pc:docMk/>
            <pc:sldMk cId="217516892" sldId="326"/>
            <ac:spMk id="22" creationId="{F6B0205F-9311-A861-EBD5-D86A41776D03}"/>
          </ac:spMkLst>
        </pc:spChg>
        <pc:spChg chg="add mod">
          <ac:chgData name="Roshan Hingnekar" userId="d8bb9c14-e201-4140-bda7-7d91ce931a15" providerId="ADAL" clId="{D6083FD1-50EF-4C09-9E0D-85659A335435}" dt="2022-11-23T17:20:03.572" v="19"/>
          <ac:spMkLst>
            <pc:docMk/>
            <pc:sldMk cId="217516892" sldId="326"/>
            <ac:spMk id="23" creationId="{4EB124A4-E6AE-F42A-F5E8-869B7466DE6D}"/>
          </ac:spMkLst>
        </pc:spChg>
        <pc:spChg chg="add mod">
          <ac:chgData name="Roshan Hingnekar" userId="d8bb9c14-e201-4140-bda7-7d91ce931a15" providerId="ADAL" clId="{D6083FD1-50EF-4C09-9E0D-85659A335435}" dt="2022-11-23T17:20:03.572" v="19"/>
          <ac:spMkLst>
            <pc:docMk/>
            <pc:sldMk cId="217516892" sldId="326"/>
            <ac:spMk id="24" creationId="{A526F6B6-D287-EDA6-34C6-324A05F1F7C7}"/>
          </ac:spMkLst>
        </pc:spChg>
        <pc:spChg chg="add mod">
          <ac:chgData name="Roshan Hingnekar" userId="d8bb9c14-e201-4140-bda7-7d91ce931a15" providerId="ADAL" clId="{D6083FD1-50EF-4C09-9E0D-85659A335435}" dt="2022-11-23T17:20:03.572" v="19"/>
          <ac:spMkLst>
            <pc:docMk/>
            <pc:sldMk cId="217516892" sldId="326"/>
            <ac:spMk id="25" creationId="{0255BB63-FE90-B3FC-3D7B-E78E181DD1A2}"/>
          </ac:spMkLst>
        </pc:spChg>
        <pc:spChg chg="add mod">
          <ac:chgData name="Roshan Hingnekar" userId="d8bb9c14-e201-4140-bda7-7d91ce931a15" providerId="ADAL" clId="{D6083FD1-50EF-4C09-9E0D-85659A335435}" dt="2022-11-23T17:20:03.572" v="19"/>
          <ac:spMkLst>
            <pc:docMk/>
            <pc:sldMk cId="217516892" sldId="326"/>
            <ac:spMk id="26" creationId="{879605AA-76F8-D691-1532-4AF40F0F173E}"/>
          </ac:spMkLst>
        </pc:spChg>
        <pc:spChg chg="add mod">
          <ac:chgData name="Roshan Hingnekar" userId="d8bb9c14-e201-4140-bda7-7d91ce931a15" providerId="ADAL" clId="{D6083FD1-50EF-4C09-9E0D-85659A335435}" dt="2022-11-23T17:20:03.572" v="19"/>
          <ac:spMkLst>
            <pc:docMk/>
            <pc:sldMk cId="217516892" sldId="326"/>
            <ac:spMk id="29" creationId="{BFB1EB28-B063-8C24-98C9-1BE568C8D381}"/>
          </ac:spMkLst>
        </pc:spChg>
        <pc:spChg chg="add mod">
          <ac:chgData name="Roshan Hingnekar" userId="d8bb9c14-e201-4140-bda7-7d91ce931a15" providerId="ADAL" clId="{D6083FD1-50EF-4C09-9E0D-85659A335435}" dt="2022-11-23T17:20:03.572" v="19"/>
          <ac:spMkLst>
            <pc:docMk/>
            <pc:sldMk cId="217516892" sldId="326"/>
            <ac:spMk id="30" creationId="{799EAADE-8C0D-5992-E25E-E4CE47F8CD8B}"/>
          </ac:spMkLst>
        </pc:spChg>
        <pc:spChg chg="add mod">
          <ac:chgData name="Roshan Hingnekar" userId="d8bb9c14-e201-4140-bda7-7d91ce931a15" providerId="ADAL" clId="{D6083FD1-50EF-4C09-9E0D-85659A335435}" dt="2022-11-23T17:20:03.572" v="19"/>
          <ac:spMkLst>
            <pc:docMk/>
            <pc:sldMk cId="217516892" sldId="326"/>
            <ac:spMk id="31" creationId="{334E1E79-5D88-90E6-381E-FD3E1CF892A8}"/>
          </ac:spMkLst>
        </pc:spChg>
        <pc:spChg chg="add mod">
          <ac:chgData name="Roshan Hingnekar" userId="d8bb9c14-e201-4140-bda7-7d91ce931a15" providerId="ADAL" clId="{D6083FD1-50EF-4C09-9E0D-85659A335435}" dt="2022-11-23T17:20:03.572" v="19"/>
          <ac:spMkLst>
            <pc:docMk/>
            <pc:sldMk cId="217516892" sldId="326"/>
            <ac:spMk id="32" creationId="{B207D25E-3691-0179-3FBB-F4616DDC51C6}"/>
          </ac:spMkLst>
        </pc:spChg>
        <pc:spChg chg="add mod">
          <ac:chgData name="Roshan Hingnekar" userId="d8bb9c14-e201-4140-bda7-7d91ce931a15" providerId="ADAL" clId="{D6083FD1-50EF-4C09-9E0D-85659A335435}" dt="2022-11-23T17:20:03.572" v="19"/>
          <ac:spMkLst>
            <pc:docMk/>
            <pc:sldMk cId="217516892" sldId="326"/>
            <ac:spMk id="34" creationId="{9C4BF571-1A35-97D0-6B36-C2CB8134A920}"/>
          </ac:spMkLst>
        </pc:spChg>
        <pc:spChg chg="add mod">
          <ac:chgData name="Roshan Hingnekar" userId="d8bb9c14-e201-4140-bda7-7d91ce931a15" providerId="ADAL" clId="{D6083FD1-50EF-4C09-9E0D-85659A335435}" dt="2022-11-23T17:20:03.572" v="19"/>
          <ac:spMkLst>
            <pc:docMk/>
            <pc:sldMk cId="217516892" sldId="326"/>
            <ac:spMk id="44" creationId="{6E257AC2-6CFA-D974-DD6A-11DB9EA3BCE3}"/>
          </ac:spMkLst>
        </pc:spChg>
        <pc:spChg chg="add mod">
          <ac:chgData name="Roshan Hingnekar" userId="d8bb9c14-e201-4140-bda7-7d91ce931a15" providerId="ADAL" clId="{D6083FD1-50EF-4C09-9E0D-85659A335435}" dt="2022-11-23T17:20:03.572" v="19"/>
          <ac:spMkLst>
            <pc:docMk/>
            <pc:sldMk cId="217516892" sldId="326"/>
            <ac:spMk id="45" creationId="{369D62E2-8D80-C212-3BC6-5A1D13EF371E}"/>
          </ac:spMkLst>
        </pc:spChg>
        <pc:spChg chg="add mod">
          <ac:chgData name="Roshan Hingnekar" userId="d8bb9c14-e201-4140-bda7-7d91ce931a15" providerId="ADAL" clId="{D6083FD1-50EF-4C09-9E0D-85659A335435}" dt="2022-11-23T17:20:03.572" v="19"/>
          <ac:spMkLst>
            <pc:docMk/>
            <pc:sldMk cId="217516892" sldId="326"/>
            <ac:spMk id="46" creationId="{FF0673CC-8FF7-1E77-9B3A-FF21F4E281EB}"/>
          </ac:spMkLst>
        </pc:spChg>
        <pc:spChg chg="add mod">
          <ac:chgData name="Roshan Hingnekar" userId="d8bb9c14-e201-4140-bda7-7d91ce931a15" providerId="ADAL" clId="{D6083FD1-50EF-4C09-9E0D-85659A335435}" dt="2022-11-23T17:20:03.572" v="19"/>
          <ac:spMkLst>
            <pc:docMk/>
            <pc:sldMk cId="217516892" sldId="326"/>
            <ac:spMk id="47" creationId="{2D577148-2E6F-255C-95D7-A947C5053CC0}"/>
          </ac:spMkLst>
        </pc:spChg>
        <pc:spChg chg="add mod">
          <ac:chgData name="Roshan Hingnekar" userId="d8bb9c14-e201-4140-bda7-7d91ce931a15" providerId="ADAL" clId="{D6083FD1-50EF-4C09-9E0D-85659A335435}" dt="2022-11-23T17:20:03.572" v="19"/>
          <ac:spMkLst>
            <pc:docMk/>
            <pc:sldMk cId="217516892" sldId="326"/>
            <ac:spMk id="48" creationId="{49FF1471-15EC-54C8-A792-3D887C563D5E}"/>
          </ac:spMkLst>
        </pc:spChg>
        <pc:spChg chg="add mod">
          <ac:chgData name="Roshan Hingnekar" userId="d8bb9c14-e201-4140-bda7-7d91ce931a15" providerId="ADAL" clId="{D6083FD1-50EF-4C09-9E0D-85659A335435}" dt="2022-11-23T17:20:03.572" v="19"/>
          <ac:spMkLst>
            <pc:docMk/>
            <pc:sldMk cId="217516892" sldId="326"/>
            <ac:spMk id="49" creationId="{2DD1B776-1AE2-7DB1-9AB1-6A0A5C7E63B9}"/>
          </ac:spMkLst>
        </pc:spChg>
        <pc:spChg chg="add mod">
          <ac:chgData name="Roshan Hingnekar" userId="d8bb9c14-e201-4140-bda7-7d91ce931a15" providerId="ADAL" clId="{D6083FD1-50EF-4C09-9E0D-85659A335435}" dt="2022-11-23T17:20:03.572" v="19"/>
          <ac:spMkLst>
            <pc:docMk/>
            <pc:sldMk cId="217516892" sldId="326"/>
            <ac:spMk id="50" creationId="{696DAA44-F7DC-99F4-5C15-D6A049937F97}"/>
          </ac:spMkLst>
        </pc:spChg>
        <pc:spChg chg="add mod">
          <ac:chgData name="Roshan Hingnekar" userId="d8bb9c14-e201-4140-bda7-7d91ce931a15" providerId="ADAL" clId="{D6083FD1-50EF-4C09-9E0D-85659A335435}" dt="2022-11-23T17:20:03.572" v="19"/>
          <ac:spMkLst>
            <pc:docMk/>
            <pc:sldMk cId="217516892" sldId="326"/>
            <ac:spMk id="51" creationId="{B121203F-152D-E1CA-DF8F-1CDD157C7D9F}"/>
          </ac:spMkLst>
        </pc:spChg>
        <pc:spChg chg="add mod">
          <ac:chgData name="Roshan Hingnekar" userId="d8bb9c14-e201-4140-bda7-7d91ce931a15" providerId="ADAL" clId="{D6083FD1-50EF-4C09-9E0D-85659A335435}" dt="2022-11-23T17:20:03.572" v="19"/>
          <ac:spMkLst>
            <pc:docMk/>
            <pc:sldMk cId="217516892" sldId="326"/>
            <ac:spMk id="53" creationId="{E3836F68-F6BC-BE37-DD97-8D0996BBA56D}"/>
          </ac:spMkLst>
        </pc:spChg>
        <pc:spChg chg="add mod">
          <ac:chgData name="Roshan Hingnekar" userId="d8bb9c14-e201-4140-bda7-7d91ce931a15" providerId="ADAL" clId="{D6083FD1-50EF-4C09-9E0D-85659A335435}" dt="2022-11-23T17:20:03.572" v="19"/>
          <ac:spMkLst>
            <pc:docMk/>
            <pc:sldMk cId="217516892" sldId="326"/>
            <ac:spMk id="54" creationId="{4BC71E11-C03C-F404-B0D2-E251A5404CEC}"/>
          </ac:spMkLst>
        </pc:spChg>
        <pc:spChg chg="add mod">
          <ac:chgData name="Roshan Hingnekar" userId="d8bb9c14-e201-4140-bda7-7d91ce931a15" providerId="ADAL" clId="{D6083FD1-50EF-4C09-9E0D-85659A335435}" dt="2022-11-23T17:20:03.572" v="19"/>
          <ac:spMkLst>
            <pc:docMk/>
            <pc:sldMk cId="217516892" sldId="326"/>
            <ac:spMk id="55" creationId="{CC9A9827-9389-ED91-D878-72F7E25B4825}"/>
          </ac:spMkLst>
        </pc:spChg>
        <pc:spChg chg="add mod">
          <ac:chgData name="Roshan Hingnekar" userId="d8bb9c14-e201-4140-bda7-7d91ce931a15" providerId="ADAL" clId="{D6083FD1-50EF-4C09-9E0D-85659A335435}" dt="2022-11-23T17:20:03.572" v="19"/>
          <ac:spMkLst>
            <pc:docMk/>
            <pc:sldMk cId="217516892" sldId="326"/>
            <ac:spMk id="56" creationId="{0677BEB0-68D2-6ECB-E721-099F46E9E2EF}"/>
          </ac:spMkLst>
        </pc:spChg>
        <pc:spChg chg="add mod">
          <ac:chgData name="Roshan Hingnekar" userId="d8bb9c14-e201-4140-bda7-7d91ce931a15" providerId="ADAL" clId="{D6083FD1-50EF-4C09-9E0D-85659A335435}" dt="2022-11-23T17:20:03.572" v="19"/>
          <ac:spMkLst>
            <pc:docMk/>
            <pc:sldMk cId="217516892" sldId="326"/>
            <ac:spMk id="57" creationId="{3516130D-7A64-1812-7CE8-7C45811AFCD0}"/>
          </ac:spMkLst>
        </pc:spChg>
        <pc:spChg chg="add mod">
          <ac:chgData name="Roshan Hingnekar" userId="d8bb9c14-e201-4140-bda7-7d91ce931a15" providerId="ADAL" clId="{D6083FD1-50EF-4C09-9E0D-85659A335435}" dt="2022-11-23T17:20:03.572" v="19"/>
          <ac:spMkLst>
            <pc:docMk/>
            <pc:sldMk cId="217516892" sldId="326"/>
            <ac:spMk id="58" creationId="{A5054CE6-9D47-9213-0A10-A7E12DE61A3A}"/>
          </ac:spMkLst>
        </pc:spChg>
        <pc:spChg chg="add mod">
          <ac:chgData name="Roshan Hingnekar" userId="d8bb9c14-e201-4140-bda7-7d91ce931a15" providerId="ADAL" clId="{D6083FD1-50EF-4C09-9E0D-85659A335435}" dt="2022-11-23T17:20:03.572" v="19"/>
          <ac:spMkLst>
            <pc:docMk/>
            <pc:sldMk cId="217516892" sldId="326"/>
            <ac:spMk id="59" creationId="{570FE5AF-C202-8345-1B46-C64F17B67587}"/>
          </ac:spMkLst>
        </pc:spChg>
        <pc:spChg chg="add mod">
          <ac:chgData name="Roshan Hingnekar" userId="d8bb9c14-e201-4140-bda7-7d91ce931a15" providerId="ADAL" clId="{D6083FD1-50EF-4C09-9E0D-85659A335435}" dt="2022-11-23T17:20:03.572" v="19"/>
          <ac:spMkLst>
            <pc:docMk/>
            <pc:sldMk cId="217516892" sldId="326"/>
            <ac:spMk id="60" creationId="{F088BE57-8A62-28CD-A7A3-3E6485908B98}"/>
          </ac:spMkLst>
        </pc:spChg>
        <pc:spChg chg="add mod">
          <ac:chgData name="Roshan Hingnekar" userId="d8bb9c14-e201-4140-bda7-7d91ce931a15" providerId="ADAL" clId="{D6083FD1-50EF-4C09-9E0D-85659A335435}" dt="2022-11-23T17:20:03.572" v="19"/>
          <ac:spMkLst>
            <pc:docMk/>
            <pc:sldMk cId="217516892" sldId="326"/>
            <ac:spMk id="61" creationId="{46A2D2CA-D4B5-8A35-6A08-12C0B6832DF2}"/>
          </ac:spMkLst>
        </pc:spChg>
        <pc:spChg chg="add mod">
          <ac:chgData name="Roshan Hingnekar" userId="d8bb9c14-e201-4140-bda7-7d91ce931a15" providerId="ADAL" clId="{D6083FD1-50EF-4C09-9E0D-85659A335435}" dt="2022-11-23T17:20:03.572" v="19"/>
          <ac:spMkLst>
            <pc:docMk/>
            <pc:sldMk cId="217516892" sldId="326"/>
            <ac:spMk id="62" creationId="{93C810EC-197E-2747-C96E-8DBB8CAF7C02}"/>
          </ac:spMkLst>
        </pc:spChg>
        <pc:spChg chg="mod">
          <ac:chgData name="Roshan Hingnekar" userId="d8bb9c14-e201-4140-bda7-7d91ce931a15" providerId="ADAL" clId="{D6083FD1-50EF-4C09-9E0D-85659A335435}" dt="2022-11-23T17:20:01.324" v="17" actId="1076"/>
          <ac:spMkLst>
            <pc:docMk/>
            <pc:sldMk cId="217516892" sldId="326"/>
            <ac:spMk id="69" creationId="{AC257C80-E9CA-4481-A691-ABB917E50544}"/>
          </ac:spMkLst>
        </pc:spChg>
        <pc:spChg chg="mod">
          <ac:chgData name="Roshan Hingnekar" userId="d8bb9c14-e201-4140-bda7-7d91ce931a15" providerId="ADAL" clId="{D6083FD1-50EF-4C09-9E0D-85659A335435}" dt="2022-11-23T17:20:01.324" v="17" actId="1076"/>
          <ac:spMkLst>
            <pc:docMk/>
            <pc:sldMk cId="217516892" sldId="326"/>
            <ac:spMk id="70" creationId="{F00CCA00-B8FA-4A02-B3DC-4A974CFA8CBD}"/>
          </ac:spMkLst>
        </pc:spChg>
        <pc:spChg chg="mod">
          <ac:chgData name="Roshan Hingnekar" userId="d8bb9c14-e201-4140-bda7-7d91ce931a15" providerId="ADAL" clId="{D6083FD1-50EF-4C09-9E0D-85659A335435}" dt="2022-11-23T17:20:01.324" v="17" actId="1076"/>
          <ac:spMkLst>
            <pc:docMk/>
            <pc:sldMk cId="217516892" sldId="326"/>
            <ac:spMk id="71" creationId="{60648F9F-9C22-487C-874F-D8C6E81A4D9C}"/>
          </ac:spMkLst>
        </pc:spChg>
        <pc:spChg chg="mod">
          <ac:chgData name="Roshan Hingnekar" userId="d8bb9c14-e201-4140-bda7-7d91ce931a15" providerId="ADAL" clId="{D6083FD1-50EF-4C09-9E0D-85659A335435}" dt="2022-11-23T17:20:01.324" v="17" actId="1076"/>
          <ac:spMkLst>
            <pc:docMk/>
            <pc:sldMk cId="217516892" sldId="326"/>
            <ac:spMk id="73" creationId="{8295BBD5-1614-4F95-9283-B20A0BE2A319}"/>
          </ac:spMkLst>
        </pc:spChg>
        <pc:spChg chg="mod">
          <ac:chgData name="Roshan Hingnekar" userId="d8bb9c14-e201-4140-bda7-7d91ce931a15" providerId="ADAL" clId="{D6083FD1-50EF-4C09-9E0D-85659A335435}" dt="2022-11-23T17:20:01.324" v="17" actId="1076"/>
          <ac:spMkLst>
            <pc:docMk/>
            <pc:sldMk cId="217516892" sldId="326"/>
            <ac:spMk id="74" creationId="{5273EA31-E5A8-45F5-B7EC-BF7B0A5529F6}"/>
          </ac:spMkLst>
        </pc:spChg>
        <pc:spChg chg="mod">
          <ac:chgData name="Roshan Hingnekar" userId="d8bb9c14-e201-4140-bda7-7d91ce931a15" providerId="ADAL" clId="{D6083FD1-50EF-4C09-9E0D-85659A335435}" dt="2022-11-23T17:20:01.324" v="17" actId="1076"/>
          <ac:spMkLst>
            <pc:docMk/>
            <pc:sldMk cId="217516892" sldId="326"/>
            <ac:spMk id="75" creationId="{0C6FC70D-2E17-4EC6-BBC2-A7C4B730D6E1}"/>
          </ac:spMkLst>
        </pc:spChg>
        <pc:spChg chg="mod">
          <ac:chgData name="Roshan Hingnekar" userId="d8bb9c14-e201-4140-bda7-7d91ce931a15" providerId="ADAL" clId="{D6083FD1-50EF-4C09-9E0D-85659A335435}" dt="2022-11-23T17:20:01.324" v="17" actId="1076"/>
          <ac:spMkLst>
            <pc:docMk/>
            <pc:sldMk cId="217516892" sldId="326"/>
            <ac:spMk id="76" creationId="{11357742-1D30-462C-B251-602A5AF4352B}"/>
          </ac:spMkLst>
        </pc:spChg>
        <pc:spChg chg="add mod">
          <ac:chgData name="Roshan Hingnekar" userId="d8bb9c14-e201-4140-bda7-7d91ce931a15" providerId="ADAL" clId="{D6083FD1-50EF-4C09-9E0D-85659A335435}" dt="2022-11-23T17:20:03.572" v="19"/>
          <ac:spMkLst>
            <pc:docMk/>
            <pc:sldMk cId="217516892" sldId="326"/>
            <ac:spMk id="79" creationId="{D1CAA077-F8C9-3166-A4DB-D50D41D6A7CF}"/>
          </ac:spMkLst>
        </pc:spChg>
        <pc:spChg chg="mod">
          <ac:chgData name="Roshan Hingnekar" userId="d8bb9c14-e201-4140-bda7-7d91ce931a15" providerId="ADAL" clId="{D6083FD1-50EF-4C09-9E0D-85659A335435}" dt="2022-11-23T17:20:01.324" v="17" actId="1076"/>
          <ac:spMkLst>
            <pc:docMk/>
            <pc:sldMk cId="217516892" sldId="326"/>
            <ac:spMk id="81" creationId="{7BF7BBEC-BF0C-4810-8EB4-609D7D4BF471}"/>
          </ac:spMkLst>
        </pc:spChg>
        <pc:spChg chg="mod">
          <ac:chgData name="Roshan Hingnekar" userId="d8bb9c14-e201-4140-bda7-7d91ce931a15" providerId="ADAL" clId="{D6083FD1-50EF-4C09-9E0D-85659A335435}" dt="2022-11-23T17:20:01.324" v="17" actId="1076"/>
          <ac:spMkLst>
            <pc:docMk/>
            <pc:sldMk cId="217516892" sldId="326"/>
            <ac:spMk id="82" creationId="{CB878E79-ED86-414F-B53C-45CB0D03307A}"/>
          </ac:spMkLst>
        </pc:spChg>
        <pc:spChg chg="mod">
          <ac:chgData name="Roshan Hingnekar" userId="d8bb9c14-e201-4140-bda7-7d91ce931a15" providerId="ADAL" clId="{D6083FD1-50EF-4C09-9E0D-85659A335435}" dt="2022-11-23T17:20:01.324" v="17" actId="1076"/>
          <ac:spMkLst>
            <pc:docMk/>
            <pc:sldMk cId="217516892" sldId="326"/>
            <ac:spMk id="83" creationId="{642B901B-6259-40BA-B11F-B83918708F2C}"/>
          </ac:spMkLst>
        </pc:spChg>
        <pc:spChg chg="mod">
          <ac:chgData name="Roshan Hingnekar" userId="d8bb9c14-e201-4140-bda7-7d91ce931a15" providerId="ADAL" clId="{D6083FD1-50EF-4C09-9E0D-85659A335435}" dt="2022-11-23T17:20:01.324" v="17" actId="1076"/>
          <ac:spMkLst>
            <pc:docMk/>
            <pc:sldMk cId="217516892" sldId="326"/>
            <ac:spMk id="84" creationId="{2215200C-BEB4-46C5-9CE1-62E421D6D18B}"/>
          </ac:spMkLst>
        </pc:spChg>
        <pc:spChg chg="mod">
          <ac:chgData name="Roshan Hingnekar" userId="d8bb9c14-e201-4140-bda7-7d91ce931a15" providerId="ADAL" clId="{D6083FD1-50EF-4C09-9E0D-85659A335435}" dt="2022-11-23T17:20:01.324" v="17" actId="1076"/>
          <ac:spMkLst>
            <pc:docMk/>
            <pc:sldMk cId="217516892" sldId="326"/>
            <ac:spMk id="85" creationId="{887E0330-1532-4E89-94EF-4D12F83DD84E}"/>
          </ac:spMkLst>
        </pc:spChg>
        <pc:spChg chg="mod">
          <ac:chgData name="Roshan Hingnekar" userId="d8bb9c14-e201-4140-bda7-7d91ce931a15" providerId="ADAL" clId="{D6083FD1-50EF-4C09-9E0D-85659A335435}" dt="2022-11-23T17:20:01.324" v="17" actId="1076"/>
          <ac:spMkLst>
            <pc:docMk/>
            <pc:sldMk cId="217516892" sldId="326"/>
            <ac:spMk id="86" creationId="{A37380DD-734A-423D-9FBB-CF9C18779D92}"/>
          </ac:spMkLst>
        </pc:spChg>
        <pc:spChg chg="mod">
          <ac:chgData name="Roshan Hingnekar" userId="d8bb9c14-e201-4140-bda7-7d91ce931a15" providerId="ADAL" clId="{D6083FD1-50EF-4C09-9E0D-85659A335435}" dt="2022-11-23T17:20:01.324" v="17" actId="1076"/>
          <ac:spMkLst>
            <pc:docMk/>
            <pc:sldMk cId="217516892" sldId="326"/>
            <ac:spMk id="92" creationId="{DF1FBA5B-AA89-4A2A-9DC0-6563DEC111A3}"/>
          </ac:spMkLst>
        </pc:spChg>
        <pc:spChg chg="mod">
          <ac:chgData name="Roshan Hingnekar" userId="d8bb9c14-e201-4140-bda7-7d91ce931a15" providerId="ADAL" clId="{D6083FD1-50EF-4C09-9E0D-85659A335435}" dt="2022-11-23T17:20:01.324" v="17" actId="1076"/>
          <ac:spMkLst>
            <pc:docMk/>
            <pc:sldMk cId="217516892" sldId="326"/>
            <ac:spMk id="94" creationId="{0E09C148-8CA6-44FF-A496-D20C20E0ED23}"/>
          </ac:spMkLst>
        </pc:spChg>
        <pc:spChg chg="mod">
          <ac:chgData name="Roshan Hingnekar" userId="d8bb9c14-e201-4140-bda7-7d91ce931a15" providerId="ADAL" clId="{D6083FD1-50EF-4C09-9E0D-85659A335435}" dt="2022-11-23T17:20:01.324" v="17" actId="1076"/>
          <ac:spMkLst>
            <pc:docMk/>
            <pc:sldMk cId="217516892" sldId="326"/>
            <ac:spMk id="96" creationId="{2346CF4D-6E5D-4040-930F-984D92D877F5}"/>
          </ac:spMkLst>
        </pc:spChg>
        <pc:spChg chg="mod">
          <ac:chgData name="Roshan Hingnekar" userId="d8bb9c14-e201-4140-bda7-7d91ce931a15" providerId="ADAL" clId="{D6083FD1-50EF-4C09-9E0D-85659A335435}" dt="2022-11-23T17:20:01.324" v="17" actId="1076"/>
          <ac:spMkLst>
            <pc:docMk/>
            <pc:sldMk cId="217516892" sldId="326"/>
            <ac:spMk id="97" creationId="{5538450E-DB6A-487B-A9C2-C6DAA48E2572}"/>
          </ac:spMkLst>
        </pc:spChg>
        <pc:spChg chg="mod">
          <ac:chgData name="Roshan Hingnekar" userId="d8bb9c14-e201-4140-bda7-7d91ce931a15" providerId="ADAL" clId="{D6083FD1-50EF-4C09-9E0D-85659A335435}" dt="2022-11-23T17:20:01.324" v="17" actId="1076"/>
          <ac:spMkLst>
            <pc:docMk/>
            <pc:sldMk cId="217516892" sldId="326"/>
            <ac:spMk id="98" creationId="{E59E2B77-2E60-4F6B-9849-8D487832CF1F}"/>
          </ac:spMkLst>
        </pc:spChg>
        <pc:spChg chg="mod">
          <ac:chgData name="Roshan Hingnekar" userId="d8bb9c14-e201-4140-bda7-7d91ce931a15" providerId="ADAL" clId="{D6083FD1-50EF-4C09-9E0D-85659A335435}" dt="2022-11-23T17:20:01.324" v="17" actId="1076"/>
          <ac:spMkLst>
            <pc:docMk/>
            <pc:sldMk cId="217516892" sldId="326"/>
            <ac:spMk id="99" creationId="{A5E1480C-47FA-445D-B0A9-DB649CD3C7B4}"/>
          </ac:spMkLst>
        </pc:spChg>
        <pc:spChg chg="mod">
          <ac:chgData name="Roshan Hingnekar" userId="d8bb9c14-e201-4140-bda7-7d91ce931a15" providerId="ADAL" clId="{D6083FD1-50EF-4C09-9E0D-85659A335435}" dt="2022-11-23T17:20:01.324" v="17" actId="1076"/>
          <ac:spMkLst>
            <pc:docMk/>
            <pc:sldMk cId="217516892" sldId="326"/>
            <ac:spMk id="101" creationId="{9906B352-C059-45EA-B84D-27870673C828}"/>
          </ac:spMkLst>
        </pc:spChg>
        <pc:spChg chg="mod">
          <ac:chgData name="Roshan Hingnekar" userId="d8bb9c14-e201-4140-bda7-7d91ce931a15" providerId="ADAL" clId="{D6083FD1-50EF-4C09-9E0D-85659A335435}" dt="2022-11-23T17:20:01.324" v="17" actId="1076"/>
          <ac:spMkLst>
            <pc:docMk/>
            <pc:sldMk cId="217516892" sldId="326"/>
            <ac:spMk id="103" creationId="{2FE2ACBD-3709-4F52-AA44-9AC8122C73E1}"/>
          </ac:spMkLst>
        </pc:spChg>
        <pc:spChg chg="mod">
          <ac:chgData name="Roshan Hingnekar" userId="d8bb9c14-e201-4140-bda7-7d91ce931a15" providerId="ADAL" clId="{D6083FD1-50EF-4C09-9E0D-85659A335435}" dt="2022-11-23T17:20:01.324" v="17" actId="1076"/>
          <ac:spMkLst>
            <pc:docMk/>
            <pc:sldMk cId="217516892" sldId="326"/>
            <ac:spMk id="105" creationId="{9D4AF455-2148-4B59-8909-D81E7161E65A}"/>
          </ac:spMkLst>
        </pc:spChg>
        <pc:spChg chg="mod">
          <ac:chgData name="Roshan Hingnekar" userId="d8bb9c14-e201-4140-bda7-7d91ce931a15" providerId="ADAL" clId="{D6083FD1-50EF-4C09-9E0D-85659A335435}" dt="2022-11-23T17:20:01.324" v="17" actId="1076"/>
          <ac:spMkLst>
            <pc:docMk/>
            <pc:sldMk cId="217516892" sldId="326"/>
            <ac:spMk id="106" creationId="{BF0413C7-0DDD-4D4E-B697-9FBD2E735158}"/>
          </ac:spMkLst>
        </pc:spChg>
        <pc:spChg chg="mod">
          <ac:chgData name="Roshan Hingnekar" userId="d8bb9c14-e201-4140-bda7-7d91ce931a15" providerId="ADAL" clId="{D6083FD1-50EF-4C09-9E0D-85659A335435}" dt="2022-11-23T17:20:01.324" v="17" actId="1076"/>
          <ac:spMkLst>
            <pc:docMk/>
            <pc:sldMk cId="217516892" sldId="326"/>
            <ac:spMk id="108" creationId="{81B59E07-F500-4B11-AF4E-3B4DBCE7D24C}"/>
          </ac:spMkLst>
        </pc:spChg>
        <pc:spChg chg="mod">
          <ac:chgData name="Roshan Hingnekar" userId="d8bb9c14-e201-4140-bda7-7d91ce931a15" providerId="ADAL" clId="{D6083FD1-50EF-4C09-9E0D-85659A335435}" dt="2022-11-23T17:20:01.324" v="17" actId="1076"/>
          <ac:spMkLst>
            <pc:docMk/>
            <pc:sldMk cId="217516892" sldId="326"/>
            <ac:spMk id="109" creationId="{69A365DF-BEC1-4B6F-9955-11C53D3E5D19}"/>
          </ac:spMkLst>
        </pc:spChg>
        <pc:spChg chg="mod">
          <ac:chgData name="Roshan Hingnekar" userId="d8bb9c14-e201-4140-bda7-7d91ce931a15" providerId="ADAL" clId="{D6083FD1-50EF-4C09-9E0D-85659A335435}" dt="2022-11-23T17:20:01.324" v="17" actId="1076"/>
          <ac:spMkLst>
            <pc:docMk/>
            <pc:sldMk cId="217516892" sldId="326"/>
            <ac:spMk id="110" creationId="{6044B188-1E66-42DB-96E8-72564BDB62FD}"/>
          </ac:spMkLst>
        </pc:spChg>
        <pc:spChg chg="mod">
          <ac:chgData name="Roshan Hingnekar" userId="d8bb9c14-e201-4140-bda7-7d91ce931a15" providerId="ADAL" clId="{D6083FD1-50EF-4C09-9E0D-85659A335435}" dt="2022-11-23T17:20:01.324" v="17" actId="1076"/>
          <ac:spMkLst>
            <pc:docMk/>
            <pc:sldMk cId="217516892" sldId="326"/>
            <ac:spMk id="111" creationId="{3FEBF8FD-02AA-4672-AAF4-24684D66E97D}"/>
          </ac:spMkLst>
        </pc:spChg>
        <pc:spChg chg="mod">
          <ac:chgData name="Roshan Hingnekar" userId="d8bb9c14-e201-4140-bda7-7d91ce931a15" providerId="ADAL" clId="{D6083FD1-50EF-4C09-9E0D-85659A335435}" dt="2022-11-23T17:20:01.324" v="17" actId="1076"/>
          <ac:spMkLst>
            <pc:docMk/>
            <pc:sldMk cId="217516892" sldId="326"/>
            <ac:spMk id="112" creationId="{F72D2F6D-A013-4196-A1CC-D8691A452006}"/>
          </ac:spMkLst>
        </pc:spChg>
        <pc:spChg chg="mod">
          <ac:chgData name="Roshan Hingnekar" userId="d8bb9c14-e201-4140-bda7-7d91ce931a15" providerId="ADAL" clId="{D6083FD1-50EF-4C09-9E0D-85659A335435}" dt="2022-11-23T17:20:01.324" v="17" actId="1076"/>
          <ac:spMkLst>
            <pc:docMk/>
            <pc:sldMk cId="217516892" sldId="326"/>
            <ac:spMk id="113" creationId="{3304C968-879F-48DE-A544-C38EB9E416D0}"/>
          </ac:spMkLst>
        </pc:spChg>
        <pc:spChg chg="add mod">
          <ac:chgData name="Roshan Hingnekar" userId="d8bb9c14-e201-4140-bda7-7d91ce931a15" providerId="ADAL" clId="{D6083FD1-50EF-4C09-9E0D-85659A335435}" dt="2022-11-23T17:20:03.572" v="19"/>
          <ac:spMkLst>
            <pc:docMk/>
            <pc:sldMk cId="217516892" sldId="326"/>
            <ac:spMk id="114" creationId="{2C986E71-7B45-7E49-6F8D-2FD74BF7D98F}"/>
          </ac:spMkLst>
        </pc:spChg>
        <pc:spChg chg="mod">
          <ac:chgData name="Roshan Hingnekar" userId="d8bb9c14-e201-4140-bda7-7d91ce931a15" providerId="ADAL" clId="{D6083FD1-50EF-4C09-9E0D-85659A335435}" dt="2022-11-23T17:20:01.324" v="17" actId="1076"/>
          <ac:spMkLst>
            <pc:docMk/>
            <pc:sldMk cId="217516892" sldId="326"/>
            <ac:spMk id="115" creationId="{CE8A7A9D-D9DC-4B1F-AC22-596DC64DCF0A}"/>
          </ac:spMkLst>
        </pc:spChg>
        <pc:spChg chg="mod">
          <ac:chgData name="Roshan Hingnekar" userId="d8bb9c14-e201-4140-bda7-7d91ce931a15" providerId="ADAL" clId="{D6083FD1-50EF-4C09-9E0D-85659A335435}" dt="2022-11-23T17:20:01.324" v="17" actId="1076"/>
          <ac:spMkLst>
            <pc:docMk/>
            <pc:sldMk cId="217516892" sldId="326"/>
            <ac:spMk id="116" creationId="{DB70F19E-3830-4299-8E6F-BAFA2E598D68}"/>
          </ac:spMkLst>
        </pc:spChg>
        <pc:spChg chg="add mod">
          <ac:chgData name="Roshan Hingnekar" userId="d8bb9c14-e201-4140-bda7-7d91ce931a15" providerId="ADAL" clId="{D6083FD1-50EF-4C09-9E0D-85659A335435}" dt="2022-11-23T17:20:03.572" v="19"/>
          <ac:spMkLst>
            <pc:docMk/>
            <pc:sldMk cId="217516892" sldId="326"/>
            <ac:spMk id="118" creationId="{9C686A02-AF70-C020-8A1C-7AB67F280B5B}"/>
          </ac:spMkLst>
        </pc:spChg>
        <pc:spChg chg="add mod">
          <ac:chgData name="Roshan Hingnekar" userId="d8bb9c14-e201-4140-bda7-7d91ce931a15" providerId="ADAL" clId="{D6083FD1-50EF-4C09-9E0D-85659A335435}" dt="2022-11-23T17:20:03.572" v="19"/>
          <ac:spMkLst>
            <pc:docMk/>
            <pc:sldMk cId="217516892" sldId="326"/>
            <ac:spMk id="119" creationId="{92523F11-6144-947A-439B-AF495DDD801D}"/>
          </ac:spMkLst>
        </pc:spChg>
        <pc:spChg chg="add mod">
          <ac:chgData name="Roshan Hingnekar" userId="d8bb9c14-e201-4140-bda7-7d91ce931a15" providerId="ADAL" clId="{D6083FD1-50EF-4C09-9E0D-85659A335435}" dt="2022-11-23T17:20:03.572" v="19"/>
          <ac:spMkLst>
            <pc:docMk/>
            <pc:sldMk cId="217516892" sldId="326"/>
            <ac:spMk id="120" creationId="{161C5DC4-251A-5212-0A2D-C36CFBC17E6F}"/>
          </ac:spMkLst>
        </pc:spChg>
        <pc:spChg chg="add mod">
          <ac:chgData name="Roshan Hingnekar" userId="d8bb9c14-e201-4140-bda7-7d91ce931a15" providerId="ADAL" clId="{D6083FD1-50EF-4C09-9E0D-85659A335435}" dt="2022-11-23T17:20:03.572" v="19"/>
          <ac:spMkLst>
            <pc:docMk/>
            <pc:sldMk cId="217516892" sldId="326"/>
            <ac:spMk id="121" creationId="{A8E476CC-F2B8-10CD-1174-2B2B17334104}"/>
          </ac:spMkLst>
        </pc:spChg>
        <pc:spChg chg="add mod">
          <ac:chgData name="Roshan Hingnekar" userId="d8bb9c14-e201-4140-bda7-7d91ce931a15" providerId="ADAL" clId="{D6083FD1-50EF-4C09-9E0D-85659A335435}" dt="2022-11-23T17:20:03.572" v="19"/>
          <ac:spMkLst>
            <pc:docMk/>
            <pc:sldMk cId="217516892" sldId="326"/>
            <ac:spMk id="122" creationId="{FE6A8FF4-4CCC-5B6E-D40F-89E557D83E94}"/>
          </ac:spMkLst>
        </pc:spChg>
        <pc:spChg chg="add mod">
          <ac:chgData name="Roshan Hingnekar" userId="d8bb9c14-e201-4140-bda7-7d91ce931a15" providerId="ADAL" clId="{D6083FD1-50EF-4C09-9E0D-85659A335435}" dt="2022-11-23T17:20:03.572" v="19"/>
          <ac:spMkLst>
            <pc:docMk/>
            <pc:sldMk cId="217516892" sldId="326"/>
            <ac:spMk id="123" creationId="{0671C37C-9DCB-BB22-A35E-D4C4DCB9D4E5}"/>
          </ac:spMkLst>
        </pc:spChg>
        <pc:spChg chg="add mod">
          <ac:chgData name="Roshan Hingnekar" userId="d8bb9c14-e201-4140-bda7-7d91ce931a15" providerId="ADAL" clId="{D6083FD1-50EF-4C09-9E0D-85659A335435}" dt="2022-11-23T17:20:03.572" v="19"/>
          <ac:spMkLst>
            <pc:docMk/>
            <pc:sldMk cId="217516892" sldId="326"/>
            <ac:spMk id="125" creationId="{7D0BC46E-9182-EE59-2970-CFDC89B90E8D}"/>
          </ac:spMkLst>
        </pc:spChg>
        <pc:spChg chg="add mod">
          <ac:chgData name="Roshan Hingnekar" userId="d8bb9c14-e201-4140-bda7-7d91ce931a15" providerId="ADAL" clId="{D6083FD1-50EF-4C09-9E0D-85659A335435}" dt="2022-11-23T17:20:03.572" v="19"/>
          <ac:spMkLst>
            <pc:docMk/>
            <pc:sldMk cId="217516892" sldId="326"/>
            <ac:spMk id="1646592" creationId="{5E796D99-01BE-42C7-2D21-2AD923C6D23A}"/>
          </ac:spMkLst>
        </pc:spChg>
        <pc:spChg chg="add mod">
          <ac:chgData name="Roshan Hingnekar" userId="d8bb9c14-e201-4140-bda7-7d91ce931a15" providerId="ADAL" clId="{D6083FD1-50EF-4C09-9E0D-85659A335435}" dt="2022-11-23T17:20:03.572" v="19"/>
          <ac:spMkLst>
            <pc:docMk/>
            <pc:sldMk cId="217516892" sldId="326"/>
            <ac:spMk id="1646593" creationId="{24D96239-0714-C77F-1678-475F37E7E263}"/>
          </ac:spMkLst>
        </pc:spChg>
        <pc:spChg chg="mod">
          <ac:chgData name="Roshan Hingnekar" userId="d8bb9c14-e201-4140-bda7-7d91ce931a15" providerId="ADAL" clId="{D6083FD1-50EF-4C09-9E0D-85659A335435}" dt="2022-11-23T17:21:15.031" v="48" actId="20577"/>
          <ac:spMkLst>
            <pc:docMk/>
            <pc:sldMk cId="217516892" sldId="326"/>
            <ac:spMk id="1646595" creationId="{00000000-0000-0000-0000-000000000000}"/>
          </ac:spMkLst>
        </pc:spChg>
        <pc:spChg chg="add mod">
          <ac:chgData name="Roshan Hingnekar" userId="d8bb9c14-e201-4140-bda7-7d91ce931a15" providerId="ADAL" clId="{D6083FD1-50EF-4C09-9E0D-85659A335435}" dt="2022-11-23T17:20:03.572" v="19"/>
          <ac:spMkLst>
            <pc:docMk/>
            <pc:sldMk cId="217516892" sldId="326"/>
            <ac:spMk id="1646596" creationId="{17016107-E42E-981C-91EC-BCD719FEE1CC}"/>
          </ac:spMkLst>
        </pc:spChg>
        <pc:spChg chg="add mod">
          <ac:chgData name="Roshan Hingnekar" userId="d8bb9c14-e201-4140-bda7-7d91ce931a15" providerId="ADAL" clId="{D6083FD1-50EF-4C09-9E0D-85659A335435}" dt="2022-11-23T17:20:03.572" v="19"/>
          <ac:spMkLst>
            <pc:docMk/>
            <pc:sldMk cId="217516892" sldId="326"/>
            <ac:spMk id="1646597" creationId="{8A52FB98-AEF3-6C8A-DB35-E13177680788}"/>
          </ac:spMkLst>
        </pc:spChg>
        <pc:grpChg chg="del mod">
          <ac:chgData name="Roshan Hingnekar" userId="d8bb9c14-e201-4140-bda7-7d91ce931a15" providerId="ADAL" clId="{D6083FD1-50EF-4C09-9E0D-85659A335435}" dt="2022-11-23T17:20:01.418" v="18" actId="478"/>
          <ac:grpSpMkLst>
            <pc:docMk/>
            <pc:sldMk cId="217516892" sldId="326"/>
            <ac:grpSpMk id="2" creationId="{6BBA3140-86CC-403D-93C1-FE291C2B899F}"/>
          </ac:grpSpMkLst>
        </pc:grpChg>
        <pc:grpChg chg="add mod">
          <ac:chgData name="Roshan Hingnekar" userId="d8bb9c14-e201-4140-bda7-7d91ce931a15" providerId="ADAL" clId="{D6083FD1-50EF-4C09-9E0D-85659A335435}" dt="2022-11-23T17:21:07.580" v="43" actId="14100"/>
          <ac:grpSpMkLst>
            <pc:docMk/>
            <pc:sldMk cId="217516892" sldId="326"/>
            <ac:grpSpMk id="3" creationId="{13695A8D-668E-975D-3E1C-FCA0295FAEFD}"/>
          </ac:grpSpMkLst>
        </pc:grpChg>
        <pc:grpChg chg="add mod">
          <ac:chgData name="Roshan Hingnekar" userId="d8bb9c14-e201-4140-bda7-7d91ce931a15" providerId="ADAL" clId="{D6083FD1-50EF-4C09-9E0D-85659A335435}" dt="2022-11-23T17:20:03.572" v="19"/>
          <ac:grpSpMkLst>
            <pc:docMk/>
            <pc:sldMk cId="217516892" sldId="326"/>
            <ac:grpSpMk id="5" creationId="{462897B7-E56C-FBFD-C3FC-302732749795}"/>
          </ac:grpSpMkLst>
        </pc:grpChg>
        <pc:grpChg chg="add mod">
          <ac:chgData name="Roshan Hingnekar" userId="d8bb9c14-e201-4140-bda7-7d91ce931a15" providerId="ADAL" clId="{D6083FD1-50EF-4C09-9E0D-85659A335435}" dt="2022-11-23T17:20:03.572" v="19"/>
          <ac:grpSpMkLst>
            <pc:docMk/>
            <pc:sldMk cId="217516892" sldId="326"/>
            <ac:grpSpMk id="6" creationId="{ACAC65E4-5A84-40CC-17E8-266C747ABDBB}"/>
          </ac:grpSpMkLst>
        </pc:grpChg>
        <pc:grpChg chg="add mod">
          <ac:chgData name="Roshan Hingnekar" userId="d8bb9c14-e201-4140-bda7-7d91ce931a15" providerId="ADAL" clId="{D6083FD1-50EF-4C09-9E0D-85659A335435}" dt="2022-11-23T17:20:03.572" v="19"/>
          <ac:grpSpMkLst>
            <pc:docMk/>
            <pc:sldMk cId="217516892" sldId="326"/>
            <ac:grpSpMk id="11" creationId="{03B85995-4050-F65F-F112-B7DC6D62B435}"/>
          </ac:grpSpMkLst>
        </pc:grpChg>
        <pc:grpChg chg="add mod">
          <ac:chgData name="Roshan Hingnekar" userId="d8bb9c14-e201-4140-bda7-7d91ce931a15" providerId="ADAL" clId="{D6083FD1-50EF-4C09-9E0D-85659A335435}" dt="2022-11-23T17:20:03.572" v="19"/>
          <ac:grpSpMkLst>
            <pc:docMk/>
            <pc:sldMk cId="217516892" sldId="326"/>
            <ac:grpSpMk id="12" creationId="{1D672AF1-39C9-93E7-C193-24AB8D26B165}"/>
          </ac:grpSpMkLst>
        </pc:grpChg>
        <pc:grpChg chg="add mod">
          <ac:chgData name="Roshan Hingnekar" userId="d8bb9c14-e201-4140-bda7-7d91ce931a15" providerId="ADAL" clId="{D6083FD1-50EF-4C09-9E0D-85659A335435}" dt="2022-11-23T17:20:03.572" v="19"/>
          <ac:grpSpMkLst>
            <pc:docMk/>
            <pc:sldMk cId="217516892" sldId="326"/>
            <ac:grpSpMk id="13" creationId="{09C899FA-0F92-8DD9-5161-19145AF55A15}"/>
          </ac:grpSpMkLst>
        </pc:grpChg>
        <pc:grpChg chg="add mod">
          <ac:chgData name="Roshan Hingnekar" userId="d8bb9c14-e201-4140-bda7-7d91ce931a15" providerId="ADAL" clId="{D6083FD1-50EF-4C09-9E0D-85659A335435}" dt="2022-11-23T17:20:03.572" v="19"/>
          <ac:grpSpMkLst>
            <pc:docMk/>
            <pc:sldMk cId="217516892" sldId="326"/>
            <ac:grpSpMk id="14" creationId="{86D5731C-52CD-4AA9-3F36-C081E788D5A8}"/>
          </ac:grpSpMkLst>
        </pc:grpChg>
        <pc:grpChg chg="add mod">
          <ac:chgData name="Roshan Hingnekar" userId="d8bb9c14-e201-4140-bda7-7d91ce931a15" providerId="ADAL" clId="{D6083FD1-50EF-4C09-9E0D-85659A335435}" dt="2022-11-23T17:20:03.572" v="19"/>
          <ac:grpSpMkLst>
            <pc:docMk/>
            <pc:sldMk cId="217516892" sldId="326"/>
            <ac:grpSpMk id="15" creationId="{BC5AB129-0E7B-A0DB-4789-FF9F279937AB}"/>
          </ac:grpSpMkLst>
        </pc:grpChg>
        <pc:grpChg chg="add mod">
          <ac:chgData name="Roshan Hingnekar" userId="d8bb9c14-e201-4140-bda7-7d91ce931a15" providerId="ADAL" clId="{D6083FD1-50EF-4C09-9E0D-85659A335435}" dt="2022-11-23T17:20:03.572" v="19"/>
          <ac:grpSpMkLst>
            <pc:docMk/>
            <pc:sldMk cId="217516892" sldId="326"/>
            <ac:grpSpMk id="27" creationId="{F82D6274-073D-0814-AD12-9860A0AB1E16}"/>
          </ac:grpSpMkLst>
        </pc:grpChg>
        <pc:grpChg chg="add mod">
          <ac:chgData name="Roshan Hingnekar" userId="d8bb9c14-e201-4140-bda7-7d91ce931a15" providerId="ADAL" clId="{D6083FD1-50EF-4C09-9E0D-85659A335435}" dt="2022-11-23T17:20:03.572" v="19"/>
          <ac:grpSpMkLst>
            <pc:docMk/>
            <pc:sldMk cId="217516892" sldId="326"/>
            <ac:grpSpMk id="28" creationId="{5871400B-C51A-3A4B-DCB2-EA05F396F136}"/>
          </ac:grpSpMkLst>
        </pc:grpChg>
        <pc:grpChg chg="add mod">
          <ac:chgData name="Roshan Hingnekar" userId="d8bb9c14-e201-4140-bda7-7d91ce931a15" providerId="ADAL" clId="{D6083FD1-50EF-4C09-9E0D-85659A335435}" dt="2022-11-23T17:20:03.572" v="19"/>
          <ac:grpSpMkLst>
            <pc:docMk/>
            <pc:sldMk cId="217516892" sldId="326"/>
            <ac:grpSpMk id="33" creationId="{1E809343-C7E3-AE37-9A03-3B9BCCE7A73F}"/>
          </ac:grpSpMkLst>
        </pc:grpChg>
        <pc:grpChg chg="add mod">
          <ac:chgData name="Roshan Hingnekar" userId="d8bb9c14-e201-4140-bda7-7d91ce931a15" providerId="ADAL" clId="{D6083FD1-50EF-4C09-9E0D-85659A335435}" dt="2022-11-23T17:20:03.572" v="19"/>
          <ac:grpSpMkLst>
            <pc:docMk/>
            <pc:sldMk cId="217516892" sldId="326"/>
            <ac:grpSpMk id="35" creationId="{2939D30F-2057-8D4A-8912-689884379F6D}"/>
          </ac:grpSpMkLst>
        </pc:grpChg>
        <pc:grpChg chg="add mod">
          <ac:chgData name="Roshan Hingnekar" userId="d8bb9c14-e201-4140-bda7-7d91ce931a15" providerId="ADAL" clId="{D6083FD1-50EF-4C09-9E0D-85659A335435}" dt="2022-11-23T17:20:03.572" v="19"/>
          <ac:grpSpMkLst>
            <pc:docMk/>
            <pc:sldMk cId="217516892" sldId="326"/>
            <ac:grpSpMk id="36" creationId="{059130FE-4CBF-84E2-523E-B95972BF5485}"/>
          </ac:grpSpMkLst>
        </pc:grpChg>
        <pc:grpChg chg="add mod">
          <ac:chgData name="Roshan Hingnekar" userId="d8bb9c14-e201-4140-bda7-7d91ce931a15" providerId="ADAL" clId="{D6083FD1-50EF-4C09-9E0D-85659A335435}" dt="2022-11-23T17:20:03.572" v="19"/>
          <ac:grpSpMkLst>
            <pc:docMk/>
            <pc:sldMk cId="217516892" sldId="326"/>
            <ac:grpSpMk id="37" creationId="{DD82C496-0788-D3C1-D025-04691ADC87A1}"/>
          </ac:grpSpMkLst>
        </pc:grpChg>
        <pc:grpChg chg="add mod">
          <ac:chgData name="Roshan Hingnekar" userId="d8bb9c14-e201-4140-bda7-7d91ce931a15" providerId="ADAL" clId="{D6083FD1-50EF-4C09-9E0D-85659A335435}" dt="2022-11-23T17:20:03.572" v="19"/>
          <ac:grpSpMkLst>
            <pc:docMk/>
            <pc:sldMk cId="217516892" sldId="326"/>
            <ac:grpSpMk id="38" creationId="{00CFD56F-6F9F-D71F-E0D9-BE0FF8105F61}"/>
          </ac:grpSpMkLst>
        </pc:grpChg>
        <pc:grpChg chg="add mod">
          <ac:chgData name="Roshan Hingnekar" userId="d8bb9c14-e201-4140-bda7-7d91ce931a15" providerId="ADAL" clId="{D6083FD1-50EF-4C09-9E0D-85659A335435}" dt="2022-11-23T17:20:03.572" v="19"/>
          <ac:grpSpMkLst>
            <pc:docMk/>
            <pc:sldMk cId="217516892" sldId="326"/>
            <ac:grpSpMk id="39" creationId="{0B2EE526-358D-BEE8-83CA-E05A7A7137F4}"/>
          </ac:grpSpMkLst>
        </pc:grpChg>
        <pc:grpChg chg="add mod">
          <ac:chgData name="Roshan Hingnekar" userId="d8bb9c14-e201-4140-bda7-7d91ce931a15" providerId="ADAL" clId="{D6083FD1-50EF-4C09-9E0D-85659A335435}" dt="2022-11-23T17:20:03.572" v="19"/>
          <ac:grpSpMkLst>
            <pc:docMk/>
            <pc:sldMk cId="217516892" sldId="326"/>
            <ac:grpSpMk id="40" creationId="{CC01CFD8-6616-9735-DDB5-09A397714298}"/>
          </ac:grpSpMkLst>
        </pc:grpChg>
        <pc:grpChg chg="add mod">
          <ac:chgData name="Roshan Hingnekar" userId="d8bb9c14-e201-4140-bda7-7d91ce931a15" providerId="ADAL" clId="{D6083FD1-50EF-4C09-9E0D-85659A335435}" dt="2022-11-23T17:20:03.572" v="19"/>
          <ac:grpSpMkLst>
            <pc:docMk/>
            <pc:sldMk cId="217516892" sldId="326"/>
            <ac:grpSpMk id="41" creationId="{4E5ABB50-4BD0-F9D5-7001-53CD1FBDA377}"/>
          </ac:grpSpMkLst>
        </pc:grpChg>
        <pc:grpChg chg="add mod">
          <ac:chgData name="Roshan Hingnekar" userId="d8bb9c14-e201-4140-bda7-7d91ce931a15" providerId="ADAL" clId="{D6083FD1-50EF-4C09-9E0D-85659A335435}" dt="2022-11-23T17:20:03.572" v="19"/>
          <ac:grpSpMkLst>
            <pc:docMk/>
            <pc:sldMk cId="217516892" sldId="326"/>
            <ac:grpSpMk id="42" creationId="{96CC792A-4FA1-A04A-D580-3AF641072D18}"/>
          </ac:grpSpMkLst>
        </pc:grpChg>
        <pc:grpChg chg="add mod">
          <ac:chgData name="Roshan Hingnekar" userId="d8bb9c14-e201-4140-bda7-7d91ce931a15" providerId="ADAL" clId="{D6083FD1-50EF-4C09-9E0D-85659A335435}" dt="2022-11-23T17:20:03.572" v="19"/>
          <ac:grpSpMkLst>
            <pc:docMk/>
            <pc:sldMk cId="217516892" sldId="326"/>
            <ac:grpSpMk id="43" creationId="{A6D3A8D3-9F5E-1C53-D63A-E8812CD847EB}"/>
          </ac:grpSpMkLst>
        </pc:grpChg>
        <pc:grpChg chg="add mod">
          <ac:chgData name="Roshan Hingnekar" userId="d8bb9c14-e201-4140-bda7-7d91ce931a15" providerId="ADAL" clId="{D6083FD1-50EF-4C09-9E0D-85659A335435}" dt="2022-11-23T17:20:03.572" v="19"/>
          <ac:grpSpMkLst>
            <pc:docMk/>
            <pc:sldMk cId="217516892" sldId="326"/>
            <ac:grpSpMk id="52" creationId="{CDB3D95E-4A77-A10D-C184-F0FAFBD4B83D}"/>
          </ac:grpSpMkLst>
        </pc:grpChg>
        <pc:grpChg chg="add mod">
          <ac:chgData name="Roshan Hingnekar" userId="d8bb9c14-e201-4140-bda7-7d91ce931a15" providerId="ADAL" clId="{D6083FD1-50EF-4C09-9E0D-85659A335435}" dt="2022-11-23T17:20:03.572" v="19"/>
          <ac:grpSpMkLst>
            <pc:docMk/>
            <pc:sldMk cId="217516892" sldId="326"/>
            <ac:grpSpMk id="63" creationId="{1C2A24A8-AECC-F11D-6643-E0B9E5117E9F}"/>
          </ac:grpSpMkLst>
        </pc:grpChg>
        <pc:grpChg chg="add mod">
          <ac:chgData name="Roshan Hingnekar" userId="d8bb9c14-e201-4140-bda7-7d91ce931a15" providerId="ADAL" clId="{D6083FD1-50EF-4C09-9E0D-85659A335435}" dt="2022-11-23T17:20:03.572" v="19"/>
          <ac:grpSpMkLst>
            <pc:docMk/>
            <pc:sldMk cId="217516892" sldId="326"/>
            <ac:grpSpMk id="64" creationId="{3A5949E0-B91D-3BEB-2584-5C3BFABD0ABE}"/>
          </ac:grpSpMkLst>
        </pc:grpChg>
        <pc:grpChg chg="add mod">
          <ac:chgData name="Roshan Hingnekar" userId="d8bb9c14-e201-4140-bda7-7d91ce931a15" providerId="ADAL" clId="{D6083FD1-50EF-4C09-9E0D-85659A335435}" dt="2022-11-23T17:20:03.572" v="19"/>
          <ac:grpSpMkLst>
            <pc:docMk/>
            <pc:sldMk cId="217516892" sldId="326"/>
            <ac:grpSpMk id="65" creationId="{353BCD03-1793-AA0D-7019-B2EC633CD87C}"/>
          </ac:grpSpMkLst>
        </pc:grpChg>
        <pc:grpChg chg="mod">
          <ac:chgData name="Roshan Hingnekar" userId="d8bb9c14-e201-4140-bda7-7d91ce931a15" providerId="ADAL" clId="{D6083FD1-50EF-4C09-9E0D-85659A335435}" dt="2022-11-23T17:20:01.324" v="17" actId="1076"/>
          <ac:grpSpMkLst>
            <pc:docMk/>
            <pc:sldMk cId="217516892" sldId="326"/>
            <ac:grpSpMk id="66" creationId="{1A73930B-9117-4670-A458-636D282DEEC7}"/>
          </ac:grpSpMkLst>
        </pc:grpChg>
        <pc:grpChg chg="mod">
          <ac:chgData name="Roshan Hingnekar" userId="d8bb9c14-e201-4140-bda7-7d91ce931a15" providerId="ADAL" clId="{D6083FD1-50EF-4C09-9E0D-85659A335435}" dt="2022-11-23T17:20:01.324" v="17" actId="1076"/>
          <ac:grpSpMkLst>
            <pc:docMk/>
            <pc:sldMk cId="217516892" sldId="326"/>
            <ac:grpSpMk id="67" creationId="{1BC56C17-C547-498D-99DD-D2A4977EF4A4}"/>
          </ac:grpSpMkLst>
        </pc:grpChg>
        <pc:grpChg chg="add mod">
          <ac:chgData name="Roshan Hingnekar" userId="d8bb9c14-e201-4140-bda7-7d91ce931a15" providerId="ADAL" clId="{D6083FD1-50EF-4C09-9E0D-85659A335435}" dt="2022-11-23T17:20:03.572" v="19"/>
          <ac:grpSpMkLst>
            <pc:docMk/>
            <pc:sldMk cId="217516892" sldId="326"/>
            <ac:grpSpMk id="68" creationId="{B732D510-AD5F-DFC0-62B1-336EFFD70897}"/>
          </ac:grpSpMkLst>
        </pc:grpChg>
        <pc:grpChg chg="mod">
          <ac:chgData name="Roshan Hingnekar" userId="d8bb9c14-e201-4140-bda7-7d91ce931a15" providerId="ADAL" clId="{D6083FD1-50EF-4C09-9E0D-85659A335435}" dt="2022-11-23T17:20:01.324" v="17" actId="1076"/>
          <ac:grpSpMkLst>
            <pc:docMk/>
            <pc:sldMk cId="217516892" sldId="326"/>
            <ac:grpSpMk id="72" creationId="{20328115-C83B-4F98-B203-A8AA4EB4EA8C}"/>
          </ac:grpSpMkLst>
        </pc:grpChg>
        <pc:grpChg chg="mod">
          <ac:chgData name="Roshan Hingnekar" userId="d8bb9c14-e201-4140-bda7-7d91ce931a15" providerId="ADAL" clId="{D6083FD1-50EF-4C09-9E0D-85659A335435}" dt="2022-11-23T17:20:01.324" v="17" actId="1076"/>
          <ac:grpSpMkLst>
            <pc:docMk/>
            <pc:sldMk cId="217516892" sldId="326"/>
            <ac:grpSpMk id="77" creationId="{E2E41828-3D31-4CEF-B651-1299B7976BB1}"/>
          </ac:grpSpMkLst>
        </pc:grpChg>
        <pc:grpChg chg="add mod">
          <ac:chgData name="Roshan Hingnekar" userId="d8bb9c14-e201-4140-bda7-7d91ce931a15" providerId="ADAL" clId="{D6083FD1-50EF-4C09-9E0D-85659A335435}" dt="2022-11-23T17:20:03.572" v="19"/>
          <ac:grpSpMkLst>
            <pc:docMk/>
            <pc:sldMk cId="217516892" sldId="326"/>
            <ac:grpSpMk id="78" creationId="{6775B48F-1A3F-86C2-C54A-2E6DFC15D411}"/>
          </ac:grpSpMkLst>
        </pc:grpChg>
        <pc:grpChg chg="mod">
          <ac:chgData name="Roshan Hingnekar" userId="d8bb9c14-e201-4140-bda7-7d91ce931a15" providerId="ADAL" clId="{D6083FD1-50EF-4C09-9E0D-85659A335435}" dt="2022-11-23T17:20:01.324" v="17" actId="1076"/>
          <ac:grpSpMkLst>
            <pc:docMk/>
            <pc:sldMk cId="217516892" sldId="326"/>
            <ac:grpSpMk id="80" creationId="{5F1D4C29-B576-4394-8C28-00C39CF826F5}"/>
          </ac:grpSpMkLst>
        </pc:grpChg>
        <pc:grpChg chg="mod">
          <ac:chgData name="Roshan Hingnekar" userId="d8bb9c14-e201-4140-bda7-7d91ce931a15" providerId="ADAL" clId="{D6083FD1-50EF-4C09-9E0D-85659A335435}" dt="2022-11-23T17:20:01.324" v="17" actId="1076"/>
          <ac:grpSpMkLst>
            <pc:docMk/>
            <pc:sldMk cId="217516892" sldId="326"/>
            <ac:grpSpMk id="87" creationId="{7C0C98AC-E4E6-48D5-9FCC-5476251D60D3}"/>
          </ac:grpSpMkLst>
        </pc:grpChg>
        <pc:grpChg chg="mod">
          <ac:chgData name="Roshan Hingnekar" userId="d8bb9c14-e201-4140-bda7-7d91ce931a15" providerId="ADAL" clId="{D6083FD1-50EF-4C09-9E0D-85659A335435}" dt="2022-11-23T17:20:01.324" v="17" actId="1076"/>
          <ac:grpSpMkLst>
            <pc:docMk/>
            <pc:sldMk cId="217516892" sldId="326"/>
            <ac:grpSpMk id="88" creationId="{4CE97F34-CA4D-4350-AE58-E1F388DA04F0}"/>
          </ac:grpSpMkLst>
        </pc:grpChg>
        <pc:grpChg chg="mod">
          <ac:chgData name="Roshan Hingnekar" userId="d8bb9c14-e201-4140-bda7-7d91ce931a15" providerId="ADAL" clId="{D6083FD1-50EF-4C09-9E0D-85659A335435}" dt="2022-11-23T17:20:01.324" v="17" actId="1076"/>
          <ac:grpSpMkLst>
            <pc:docMk/>
            <pc:sldMk cId="217516892" sldId="326"/>
            <ac:grpSpMk id="89" creationId="{246B3956-252B-4B9E-B9D1-85B2CB4E226E}"/>
          </ac:grpSpMkLst>
        </pc:grpChg>
        <pc:grpChg chg="mod">
          <ac:chgData name="Roshan Hingnekar" userId="d8bb9c14-e201-4140-bda7-7d91ce931a15" providerId="ADAL" clId="{D6083FD1-50EF-4C09-9E0D-85659A335435}" dt="2022-11-23T17:20:01.324" v="17" actId="1076"/>
          <ac:grpSpMkLst>
            <pc:docMk/>
            <pc:sldMk cId="217516892" sldId="326"/>
            <ac:grpSpMk id="90" creationId="{B28C189E-133B-4824-831D-255334CE064E}"/>
          </ac:grpSpMkLst>
        </pc:grpChg>
        <pc:grpChg chg="mod">
          <ac:chgData name="Roshan Hingnekar" userId="d8bb9c14-e201-4140-bda7-7d91ce931a15" providerId="ADAL" clId="{D6083FD1-50EF-4C09-9E0D-85659A335435}" dt="2022-11-23T17:20:01.324" v="17" actId="1076"/>
          <ac:grpSpMkLst>
            <pc:docMk/>
            <pc:sldMk cId="217516892" sldId="326"/>
            <ac:grpSpMk id="91" creationId="{75C84B3F-321F-42CA-8410-309B8A5DC9E2}"/>
          </ac:grpSpMkLst>
        </pc:grpChg>
        <pc:grpChg chg="mod">
          <ac:chgData name="Roshan Hingnekar" userId="d8bb9c14-e201-4140-bda7-7d91ce931a15" providerId="ADAL" clId="{D6083FD1-50EF-4C09-9E0D-85659A335435}" dt="2022-11-23T17:20:01.324" v="17" actId="1076"/>
          <ac:grpSpMkLst>
            <pc:docMk/>
            <pc:sldMk cId="217516892" sldId="326"/>
            <ac:grpSpMk id="95" creationId="{0FE227CF-BED6-4366-A639-D30092394637}"/>
          </ac:grpSpMkLst>
        </pc:grpChg>
        <pc:grpChg chg="mod">
          <ac:chgData name="Roshan Hingnekar" userId="d8bb9c14-e201-4140-bda7-7d91ce931a15" providerId="ADAL" clId="{D6083FD1-50EF-4C09-9E0D-85659A335435}" dt="2022-11-23T17:20:01.324" v="17" actId="1076"/>
          <ac:grpSpMkLst>
            <pc:docMk/>
            <pc:sldMk cId="217516892" sldId="326"/>
            <ac:grpSpMk id="100" creationId="{9FB4BA20-9956-4A47-9E2F-7A90F1CF0586}"/>
          </ac:grpSpMkLst>
        </pc:grpChg>
        <pc:grpChg chg="mod">
          <ac:chgData name="Roshan Hingnekar" userId="d8bb9c14-e201-4140-bda7-7d91ce931a15" providerId="ADAL" clId="{D6083FD1-50EF-4C09-9E0D-85659A335435}" dt="2022-11-23T17:20:01.324" v="17" actId="1076"/>
          <ac:grpSpMkLst>
            <pc:docMk/>
            <pc:sldMk cId="217516892" sldId="326"/>
            <ac:grpSpMk id="117" creationId="{FF859E37-3D40-4646-8D70-CD08EB79B337}"/>
          </ac:grpSpMkLst>
        </pc:grpChg>
        <pc:picChg chg="add mod">
          <ac:chgData name="Roshan Hingnekar" userId="d8bb9c14-e201-4140-bda7-7d91ce931a15" providerId="ADAL" clId="{D6083FD1-50EF-4C09-9E0D-85659A335435}" dt="2022-11-23T17:20:03.572" v="19"/>
          <ac:picMkLst>
            <pc:docMk/>
            <pc:sldMk cId="217516892" sldId="326"/>
            <ac:picMk id="4" creationId="{15AD9CAC-B1F6-AABF-508B-40D8E5C8B7EB}"/>
          </ac:picMkLst>
        </pc:picChg>
        <pc:picChg chg="mod">
          <ac:chgData name="Roshan Hingnekar" userId="d8bb9c14-e201-4140-bda7-7d91ce931a15" providerId="ADAL" clId="{D6083FD1-50EF-4C09-9E0D-85659A335435}" dt="2022-11-23T17:20:01.324" v="17" actId="1076"/>
          <ac:picMkLst>
            <pc:docMk/>
            <pc:sldMk cId="217516892" sldId="326"/>
            <ac:picMk id="93" creationId="{4977D1AF-56C2-4885-B0EF-353B3CA22AAF}"/>
          </ac:picMkLst>
        </pc:picChg>
        <pc:picChg chg="add mod">
          <ac:chgData name="Roshan Hingnekar" userId="d8bb9c14-e201-4140-bda7-7d91ce931a15" providerId="ADAL" clId="{D6083FD1-50EF-4C09-9E0D-85659A335435}" dt="2022-11-23T17:21:07.918" v="44" actId="1076"/>
          <ac:picMkLst>
            <pc:docMk/>
            <pc:sldMk cId="217516892" sldId="326"/>
            <ac:picMk id="1646598" creationId="{B5B14A71-95B8-41BF-303B-B5642E09DF65}"/>
          </ac:picMkLst>
        </pc:picChg>
        <pc:cxnChg chg="add mod">
          <ac:chgData name="Roshan Hingnekar" userId="d8bb9c14-e201-4140-bda7-7d91ce931a15" providerId="ADAL" clId="{D6083FD1-50EF-4C09-9E0D-85659A335435}" dt="2022-11-23T17:20:03.572" v="19"/>
          <ac:cxnSpMkLst>
            <pc:docMk/>
            <pc:sldMk cId="217516892" sldId="326"/>
            <ac:cxnSpMk id="10" creationId="{CB65F69E-E4F8-88EC-57FD-F0136B2DBA7C}"/>
          </ac:cxnSpMkLst>
        </pc:cxnChg>
        <pc:cxnChg chg="add mod">
          <ac:chgData name="Roshan Hingnekar" userId="d8bb9c14-e201-4140-bda7-7d91ce931a15" providerId="ADAL" clId="{D6083FD1-50EF-4C09-9E0D-85659A335435}" dt="2022-11-23T17:20:03.572" v="19"/>
          <ac:cxnSpMkLst>
            <pc:docMk/>
            <pc:sldMk cId="217516892" sldId="326"/>
            <ac:cxnSpMk id="17" creationId="{8139F757-5E8D-5E3C-6067-A4ACF3EF9FB9}"/>
          </ac:cxnSpMkLst>
        </pc:cxnChg>
        <pc:cxnChg chg="mod">
          <ac:chgData name="Roshan Hingnekar" userId="d8bb9c14-e201-4140-bda7-7d91ce931a15" providerId="ADAL" clId="{D6083FD1-50EF-4C09-9E0D-85659A335435}" dt="2022-11-23T17:20:01.324" v="17" actId="1076"/>
          <ac:cxnSpMkLst>
            <pc:docMk/>
            <pc:sldMk cId="217516892" sldId="326"/>
            <ac:cxnSpMk id="102" creationId="{B29427B6-8CF2-459F-BD95-FA8194790857}"/>
          </ac:cxnSpMkLst>
        </pc:cxnChg>
        <pc:cxnChg chg="mod">
          <ac:chgData name="Roshan Hingnekar" userId="d8bb9c14-e201-4140-bda7-7d91ce931a15" providerId="ADAL" clId="{D6083FD1-50EF-4C09-9E0D-85659A335435}" dt="2022-11-23T17:20:01.324" v="17" actId="1076"/>
          <ac:cxnSpMkLst>
            <pc:docMk/>
            <pc:sldMk cId="217516892" sldId="326"/>
            <ac:cxnSpMk id="104" creationId="{E09C1EAC-FCB5-444C-BC44-A68DF7CC8025}"/>
          </ac:cxnSpMkLst>
        </pc:cxnChg>
        <pc:cxnChg chg="mod">
          <ac:chgData name="Roshan Hingnekar" userId="d8bb9c14-e201-4140-bda7-7d91ce931a15" providerId="ADAL" clId="{D6083FD1-50EF-4C09-9E0D-85659A335435}" dt="2022-11-23T17:20:01.324" v="17" actId="1076"/>
          <ac:cxnSpMkLst>
            <pc:docMk/>
            <pc:sldMk cId="217516892" sldId="326"/>
            <ac:cxnSpMk id="107" creationId="{C625937D-F392-49B0-BED6-6EABB4B9520E}"/>
          </ac:cxnSpMkLst>
        </pc:cxnChg>
        <pc:cxnChg chg="add mod">
          <ac:chgData name="Roshan Hingnekar" userId="d8bb9c14-e201-4140-bda7-7d91ce931a15" providerId="ADAL" clId="{D6083FD1-50EF-4C09-9E0D-85659A335435}" dt="2022-11-23T17:20:03.572" v="19"/>
          <ac:cxnSpMkLst>
            <pc:docMk/>
            <pc:sldMk cId="217516892" sldId="326"/>
            <ac:cxnSpMk id="124" creationId="{071EC919-3087-1E6E-5294-7E316F582FD5}"/>
          </ac:cxnSpMkLst>
        </pc:cxnChg>
        <pc:cxnChg chg="add mod">
          <ac:chgData name="Roshan Hingnekar" userId="d8bb9c14-e201-4140-bda7-7d91ce931a15" providerId="ADAL" clId="{D6083FD1-50EF-4C09-9E0D-85659A335435}" dt="2022-11-23T17:20:03.572" v="19"/>
          <ac:cxnSpMkLst>
            <pc:docMk/>
            <pc:sldMk cId="217516892" sldId="326"/>
            <ac:cxnSpMk id="126" creationId="{C4EE2FDF-B7CB-C8EF-978C-4768379C90E9}"/>
          </ac:cxnSpMkLst>
        </pc:cxnChg>
        <pc:cxnChg chg="add mod">
          <ac:chgData name="Roshan Hingnekar" userId="d8bb9c14-e201-4140-bda7-7d91ce931a15" providerId="ADAL" clId="{D6083FD1-50EF-4C09-9E0D-85659A335435}" dt="2022-11-23T17:20:03.572" v="19"/>
          <ac:cxnSpMkLst>
            <pc:docMk/>
            <pc:sldMk cId="217516892" sldId="326"/>
            <ac:cxnSpMk id="127" creationId="{9C8C54BE-82DA-0FCD-4F50-886AAFE4924C}"/>
          </ac:cxnSpMkLst>
        </pc:cxnChg>
      </pc:sldChg>
      <pc:sldChg chg="addSp modSp add mod">
        <pc:chgData name="Roshan Hingnekar" userId="d8bb9c14-e201-4140-bda7-7d91ce931a15" providerId="ADAL" clId="{D6083FD1-50EF-4C09-9E0D-85659A335435}" dt="2022-11-24T08:39:24.495" v="463" actId="1076"/>
        <pc:sldMkLst>
          <pc:docMk/>
          <pc:sldMk cId="3802713791" sldId="4500"/>
        </pc:sldMkLst>
        <pc:spChg chg="mod">
          <ac:chgData name="Roshan Hingnekar" userId="d8bb9c14-e201-4140-bda7-7d91ce931a15" providerId="ADAL" clId="{D6083FD1-50EF-4C09-9E0D-85659A335435}" dt="2022-11-24T05:51:48.036" v="457" actId="20577"/>
          <ac:spMkLst>
            <pc:docMk/>
            <pc:sldMk cId="3802713791" sldId="4500"/>
            <ac:spMk id="1566723" creationId="{00000000-0000-0000-0000-000000000000}"/>
          </ac:spMkLst>
        </pc:spChg>
        <pc:picChg chg="add mod">
          <ac:chgData name="Roshan Hingnekar" userId="d8bb9c14-e201-4140-bda7-7d91ce931a15" providerId="ADAL" clId="{D6083FD1-50EF-4C09-9E0D-85659A335435}" dt="2022-11-24T08:39:24.495" v="463" actId="1076"/>
          <ac:picMkLst>
            <pc:docMk/>
            <pc:sldMk cId="3802713791" sldId="4500"/>
            <ac:picMk id="3" creationId="{BADAF1C8-A4DF-80B0-F175-034D9ACE4854}"/>
          </ac:picMkLst>
        </pc:picChg>
      </pc:sldChg>
      <pc:sldChg chg="addSp delSp modSp add mod modShow">
        <pc:chgData name="Roshan Hingnekar" userId="d8bb9c14-e201-4140-bda7-7d91ce931a15" providerId="ADAL" clId="{D6083FD1-50EF-4C09-9E0D-85659A335435}" dt="2022-11-23T20:06:36.457" v="348" actId="729"/>
        <pc:sldMkLst>
          <pc:docMk/>
          <pc:sldMk cId="1366645313" sldId="4501"/>
        </pc:sldMkLst>
        <pc:spChg chg="mod">
          <ac:chgData name="Roshan Hingnekar" userId="d8bb9c14-e201-4140-bda7-7d91ce931a15" providerId="ADAL" clId="{D6083FD1-50EF-4C09-9E0D-85659A335435}" dt="2022-11-23T17:15:04.492" v="6" actId="6549"/>
          <ac:spMkLst>
            <pc:docMk/>
            <pc:sldMk cId="1366645313" sldId="4501"/>
            <ac:spMk id="24" creationId="{F69ACE2C-DD09-E581-027C-F607DB3B1B5B}"/>
          </ac:spMkLst>
        </pc:spChg>
        <pc:spChg chg="mod">
          <ac:chgData name="Roshan Hingnekar" userId="d8bb9c14-e201-4140-bda7-7d91ce931a15" providerId="ADAL" clId="{D6083FD1-50EF-4C09-9E0D-85659A335435}" dt="2022-11-23T17:16:56.676" v="12" actId="1076"/>
          <ac:spMkLst>
            <pc:docMk/>
            <pc:sldMk cId="1366645313" sldId="4501"/>
            <ac:spMk id="1646595" creationId="{00000000-0000-0000-0000-000000000000}"/>
          </ac:spMkLst>
        </pc:spChg>
        <pc:grpChg chg="del">
          <ac:chgData name="Roshan Hingnekar" userId="d8bb9c14-e201-4140-bda7-7d91ce931a15" providerId="ADAL" clId="{D6083FD1-50EF-4C09-9E0D-85659A335435}" dt="2022-11-23T17:15:07.341" v="7" actId="478"/>
          <ac:grpSpMkLst>
            <pc:docMk/>
            <pc:sldMk cId="1366645313" sldId="4501"/>
            <ac:grpSpMk id="6" creationId="{4ACA5AD5-3A5A-3BAA-247A-40654B4C3C53}"/>
          </ac:grpSpMkLst>
        </pc:grpChg>
        <pc:picChg chg="add mod">
          <ac:chgData name="Roshan Hingnekar" userId="d8bb9c14-e201-4140-bda7-7d91ce931a15" providerId="ADAL" clId="{D6083FD1-50EF-4C09-9E0D-85659A335435}" dt="2022-11-23T17:18:59.315" v="15" actId="1076"/>
          <ac:picMkLst>
            <pc:docMk/>
            <pc:sldMk cId="1366645313" sldId="4501"/>
            <ac:picMk id="2" creationId="{5A4DFEF1-5893-1C9F-156A-1B080C4227D3}"/>
          </ac:picMkLst>
        </pc:picChg>
        <pc:picChg chg="add mod">
          <ac:chgData name="Roshan Hingnekar" userId="d8bb9c14-e201-4140-bda7-7d91ce931a15" providerId="ADAL" clId="{D6083FD1-50EF-4C09-9E0D-85659A335435}" dt="2022-11-23T17:18:54.265" v="14" actId="1076"/>
          <ac:picMkLst>
            <pc:docMk/>
            <pc:sldMk cId="1366645313" sldId="4501"/>
            <ac:picMk id="3" creationId="{1FAD6942-799C-05DF-1FE9-0127B6E196A8}"/>
          </ac:picMkLst>
        </pc:picChg>
      </pc:sldChg>
      <pc:sldChg chg="add">
        <pc:chgData name="Roshan Hingnekar" userId="d8bb9c14-e201-4140-bda7-7d91ce931a15" providerId="ADAL" clId="{D6083FD1-50EF-4C09-9E0D-85659A335435}" dt="2022-11-23T17:30:01.437" v="72"/>
        <pc:sldMkLst>
          <pc:docMk/>
          <pc:sldMk cId="3866304684" sldId="4502"/>
        </pc:sldMkLst>
      </pc:sldChg>
      <pc:sldChg chg="addSp delSp modSp add mod modShow modNotesTx">
        <pc:chgData name="Roshan Hingnekar" userId="d8bb9c14-e201-4140-bda7-7d91ce931a15" providerId="ADAL" clId="{D6083FD1-50EF-4C09-9E0D-85659A335435}" dt="2022-12-11T19:29:28.426" v="536" actId="20577"/>
        <pc:sldMkLst>
          <pc:docMk/>
          <pc:sldMk cId="2882224585" sldId="4503"/>
        </pc:sldMkLst>
        <pc:grpChg chg="del">
          <ac:chgData name="Roshan Hingnekar" userId="d8bb9c14-e201-4140-bda7-7d91ce931a15" providerId="ADAL" clId="{D6083FD1-50EF-4C09-9E0D-85659A335435}" dt="2022-11-23T17:30:48.775" v="74" actId="478"/>
          <ac:grpSpMkLst>
            <pc:docMk/>
            <pc:sldMk cId="2882224585" sldId="4503"/>
            <ac:grpSpMk id="5" creationId="{916612B1-82F2-48DE-A846-077B37A18104}"/>
          </ac:grpSpMkLst>
        </pc:grpChg>
        <pc:picChg chg="add mod">
          <ac:chgData name="Roshan Hingnekar" userId="d8bb9c14-e201-4140-bda7-7d91ce931a15" providerId="ADAL" clId="{D6083FD1-50EF-4C09-9E0D-85659A335435}" dt="2022-11-23T17:33:09.715" v="85" actId="1076"/>
          <ac:picMkLst>
            <pc:docMk/>
            <pc:sldMk cId="2882224585" sldId="4503"/>
            <ac:picMk id="2" creationId="{A7FAC864-D8A7-47DB-B744-245FF519B510}"/>
          </ac:picMkLst>
        </pc:picChg>
        <pc:picChg chg="add mod">
          <ac:chgData name="Roshan Hingnekar" userId="d8bb9c14-e201-4140-bda7-7d91ce931a15" providerId="ADAL" clId="{D6083FD1-50EF-4C09-9E0D-85659A335435}" dt="2022-11-23T17:33:19.894" v="89" actId="14100"/>
          <ac:picMkLst>
            <pc:docMk/>
            <pc:sldMk cId="2882224585" sldId="4503"/>
            <ac:picMk id="3" creationId="{EA48E3D2-AA53-4120-BA21-90F19DCC674D}"/>
          </ac:picMkLst>
        </pc:picChg>
      </pc:sldChg>
      <pc:sldChg chg="modSp add mod">
        <pc:chgData name="Roshan Hingnekar" userId="d8bb9c14-e201-4140-bda7-7d91ce931a15" providerId="ADAL" clId="{D6083FD1-50EF-4C09-9E0D-85659A335435}" dt="2022-11-23T17:34:30.909" v="94" actId="1076"/>
        <pc:sldMkLst>
          <pc:docMk/>
          <pc:sldMk cId="483143299" sldId="4504"/>
        </pc:sldMkLst>
        <pc:grpChg chg="mod">
          <ac:chgData name="Roshan Hingnekar" userId="d8bb9c14-e201-4140-bda7-7d91ce931a15" providerId="ADAL" clId="{D6083FD1-50EF-4C09-9E0D-85659A335435}" dt="2022-11-23T17:34:25.105" v="93" actId="1076"/>
          <ac:grpSpMkLst>
            <pc:docMk/>
            <pc:sldMk cId="483143299" sldId="4504"/>
            <ac:grpSpMk id="7" creationId="{57CA3D0F-4057-421A-ADD9-5565492AE753}"/>
          </ac:grpSpMkLst>
        </pc:grpChg>
        <pc:picChg chg="mod">
          <ac:chgData name="Roshan Hingnekar" userId="d8bb9c14-e201-4140-bda7-7d91ce931a15" providerId="ADAL" clId="{D6083FD1-50EF-4C09-9E0D-85659A335435}" dt="2022-11-23T17:34:30.909" v="94" actId="1076"/>
          <ac:picMkLst>
            <pc:docMk/>
            <pc:sldMk cId="483143299" sldId="4504"/>
            <ac:picMk id="3" creationId="{BE4B2B2D-DADF-2501-E2CF-D1B7B8CFF5BC}"/>
          </ac:picMkLst>
        </pc:picChg>
      </pc:sldChg>
      <pc:sldChg chg="addSp delSp modSp add mod ord modShow">
        <pc:chgData name="Roshan Hingnekar" userId="d8bb9c14-e201-4140-bda7-7d91ce931a15" providerId="ADAL" clId="{D6083FD1-50EF-4C09-9E0D-85659A335435}" dt="2022-12-15T05:44:21.591" v="583"/>
        <pc:sldMkLst>
          <pc:docMk/>
          <pc:sldMk cId="2148569676" sldId="4505"/>
        </pc:sldMkLst>
        <pc:spChg chg="add mod">
          <ac:chgData name="Roshan Hingnekar" userId="d8bb9c14-e201-4140-bda7-7d91ce931a15" providerId="ADAL" clId="{D6083FD1-50EF-4C09-9E0D-85659A335435}" dt="2022-11-23T17:38:30.772" v="103"/>
          <ac:spMkLst>
            <pc:docMk/>
            <pc:sldMk cId="2148569676" sldId="4505"/>
            <ac:spMk id="3" creationId="{1142D9F8-F1FD-2726-5AE5-A58B91AA2BAD}"/>
          </ac:spMkLst>
        </pc:spChg>
        <pc:spChg chg="add mod">
          <ac:chgData name="Roshan Hingnekar" userId="d8bb9c14-e201-4140-bda7-7d91ce931a15" providerId="ADAL" clId="{D6083FD1-50EF-4C09-9E0D-85659A335435}" dt="2022-11-23T17:38:30.772" v="103"/>
          <ac:spMkLst>
            <pc:docMk/>
            <pc:sldMk cId="2148569676" sldId="4505"/>
            <ac:spMk id="4" creationId="{7F0DDA01-CC4E-4443-B14B-747E0334B1FC}"/>
          </ac:spMkLst>
        </pc:spChg>
        <pc:spChg chg="add mod">
          <ac:chgData name="Roshan Hingnekar" userId="d8bb9c14-e201-4140-bda7-7d91ce931a15" providerId="ADAL" clId="{D6083FD1-50EF-4C09-9E0D-85659A335435}" dt="2022-11-23T17:38:30.772" v="103"/>
          <ac:spMkLst>
            <pc:docMk/>
            <pc:sldMk cId="2148569676" sldId="4505"/>
            <ac:spMk id="5" creationId="{C7FE2AE1-F35A-58F9-DFF1-D468AF887ECC}"/>
          </ac:spMkLst>
        </pc:spChg>
        <pc:spChg chg="add mod">
          <ac:chgData name="Roshan Hingnekar" userId="d8bb9c14-e201-4140-bda7-7d91ce931a15" providerId="ADAL" clId="{D6083FD1-50EF-4C09-9E0D-85659A335435}" dt="2022-11-23T17:38:30.772" v="103"/>
          <ac:spMkLst>
            <pc:docMk/>
            <pc:sldMk cId="2148569676" sldId="4505"/>
            <ac:spMk id="6" creationId="{20B96184-5BB6-F700-361A-6E46E82D46AF}"/>
          </ac:spMkLst>
        </pc:spChg>
        <pc:spChg chg="add mod">
          <ac:chgData name="Roshan Hingnekar" userId="d8bb9c14-e201-4140-bda7-7d91ce931a15" providerId="ADAL" clId="{D6083FD1-50EF-4C09-9E0D-85659A335435}" dt="2022-11-23T17:38:30.772" v="103"/>
          <ac:spMkLst>
            <pc:docMk/>
            <pc:sldMk cId="2148569676" sldId="4505"/>
            <ac:spMk id="7" creationId="{18B8D43D-AD5B-7460-8195-88076973C1A9}"/>
          </ac:spMkLst>
        </pc:spChg>
        <pc:spChg chg="add mod">
          <ac:chgData name="Roshan Hingnekar" userId="d8bb9c14-e201-4140-bda7-7d91ce931a15" providerId="ADAL" clId="{D6083FD1-50EF-4C09-9E0D-85659A335435}" dt="2022-11-23T17:38:30.772" v="103"/>
          <ac:spMkLst>
            <pc:docMk/>
            <pc:sldMk cId="2148569676" sldId="4505"/>
            <ac:spMk id="10" creationId="{6B0AE407-1465-0FF8-35EB-D21E94AB60D2}"/>
          </ac:spMkLst>
        </pc:spChg>
        <pc:spChg chg="add mod">
          <ac:chgData name="Roshan Hingnekar" userId="d8bb9c14-e201-4140-bda7-7d91ce931a15" providerId="ADAL" clId="{D6083FD1-50EF-4C09-9E0D-85659A335435}" dt="2022-11-23T17:38:30.772" v="103"/>
          <ac:spMkLst>
            <pc:docMk/>
            <pc:sldMk cId="2148569676" sldId="4505"/>
            <ac:spMk id="11" creationId="{235F1A6F-6D6F-E221-52C6-743ADD9EF195}"/>
          </ac:spMkLst>
        </pc:spChg>
        <pc:spChg chg="add mod">
          <ac:chgData name="Roshan Hingnekar" userId="d8bb9c14-e201-4140-bda7-7d91ce931a15" providerId="ADAL" clId="{D6083FD1-50EF-4C09-9E0D-85659A335435}" dt="2022-11-23T17:38:30.772" v="103"/>
          <ac:spMkLst>
            <pc:docMk/>
            <pc:sldMk cId="2148569676" sldId="4505"/>
            <ac:spMk id="12" creationId="{2F2C072F-8CAB-FDD1-1F0F-F14D28BD789E}"/>
          </ac:spMkLst>
        </pc:spChg>
        <pc:spChg chg="add mod">
          <ac:chgData name="Roshan Hingnekar" userId="d8bb9c14-e201-4140-bda7-7d91ce931a15" providerId="ADAL" clId="{D6083FD1-50EF-4C09-9E0D-85659A335435}" dt="2022-11-23T17:38:30.772" v="103"/>
          <ac:spMkLst>
            <pc:docMk/>
            <pc:sldMk cId="2148569676" sldId="4505"/>
            <ac:spMk id="13" creationId="{2EFA9B84-72E3-780F-5E8C-20B9BEED9B6A}"/>
          </ac:spMkLst>
        </pc:spChg>
        <pc:spChg chg="add mod">
          <ac:chgData name="Roshan Hingnekar" userId="d8bb9c14-e201-4140-bda7-7d91ce931a15" providerId="ADAL" clId="{D6083FD1-50EF-4C09-9E0D-85659A335435}" dt="2022-11-23T17:38:30.772" v="103"/>
          <ac:spMkLst>
            <pc:docMk/>
            <pc:sldMk cId="2148569676" sldId="4505"/>
            <ac:spMk id="14" creationId="{FB694163-0F3B-D738-D5FD-9E21548AB0C1}"/>
          </ac:spMkLst>
        </pc:spChg>
        <pc:spChg chg="add mod">
          <ac:chgData name="Roshan Hingnekar" userId="d8bb9c14-e201-4140-bda7-7d91ce931a15" providerId="ADAL" clId="{D6083FD1-50EF-4C09-9E0D-85659A335435}" dt="2022-11-23T17:38:30.772" v="103"/>
          <ac:spMkLst>
            <pc:docMk/>
            <pc:sldMk cId="2148569676" sldId="4505"/>
            <ac:spMk id="17" creationId="{A581E13A-BB62-C5C3-A114-C5C2E4C40162}"/>
          </ac:spMkLst>
        </pc:spChg>
        <pc:spChg chg="add mod">
          <ac:chgData name="Roshan Hingnekar" userId="d8bb9c14-e201-4140-bda7-7d91ce931a15" providerId="ADAL" clId="{D6083FD1-50EF-4C09-9E0D-85659A335435}" dt="2022-11-23T17:38:30.772" v="103"/>
          <ac:spMkLst>
            <pc:docMk/>
            <pc:sldMk cId="2148569676" sldId="4505"/>
            <ac:spMk id="18" creationId="{AFA38789-0D08-9B2D-9820-6038B668563E}"/>
          </ac:spMkLst>
        </pc:spChg>
        <pc:spChg chg="add mod">
          <ac:chgData name="Roshan Hingnekar" userId="d8bb9c14-e201-4140-bda7-7d91ce931a15" providerId="ADAL" clId="{D6083FD1-50EF-4C09-9E0D-85659A335435}" dt="2022-11-23T17:38:30.772" v="103"/>
          <ac:spMkLst>
            <pc:docMk/>
            <pc:sldMk cId="2148569676" sldId="4505"/>
            <ac:spMk id="20" creationId="{DA8118F1-F4FB-4EBA-698B-1CB242957014}"/>
          </ac:spMkLst>
        </pc:spChg>
        <pc:spChg chg="add mod">
          <ac:chgData name="Roshan Hingnekar" userId="d8bb9c14-e201-4140-bda7-7d91ce931a15" providerId="ADAL" clId="{D6083FD1-50EF-4C09-9E0D-85659A335435}" dt="2022-11-23T17:38:30.772" v="103"/>
          <ac:spMkLst>
            <pc:docMk/>
            <pc:sldMk cId="2148569676" sldId="4505"/>
            <ac:spMk id="71" creationId="{79CE6338-0B02-45CB-ACF0-E92731317B4F}"/>
          </ac:spMkLst>
        </pc:spChg>
        <pc:spChg chg="add mod">
          <ac:chgData name="Roshan Hingnekar" userId="d8bb9c14-e201-4140-bda7-7d91ce931a15" providerId="ADAL" clId="{D6083FD1-50EF-4C09-9E0D-85659A335435}" dt="2022-11-23T17:38:30.772" v="103"/>
          <ac:spMkLst>
            <pc:docMk/>
            <pc:sldMk cId="2148569676" sldId="4505"/>
            <ac:spMk id="72" creationId="{22E9B495-56C4-6B49-C06B-EC62B9A3E2D1}"/>
          </ac:spMkLst>
        </pc:spChg>
        <pc:spChg chg="add mod">
          <ac:chgData name="Roshan Hingnekar" userId="d8bb9c14-e201-4140-bda7-7d91ce931a15" providerId="ADAL" clId="{D6083FD1-50EF-4C09-9E0D-85659A335435}" dt="2022-11-23T17:38:30.772" v="103"/>
          <ac:spMkLst>
            <pc:docMk/>
            <pc:sldMk cId="2148569676" sldId="4505"/>
            <ac:spMk id="73" creationId="{FF19F255-9EC1-CB6E-2B02-F442EBF77E1A}"/>
          </ac:spMkLst>
        </pc:spChg>
        <pc:spChg chg="add mod">
          <ac:chgData name="Roshan Hingnekar" userId="d8bb9c14-e201-4140-bda7-7d91ce931a15" providerId="ADAL" clId="{D6083FD1-50EF-4C09-9E0D-85659A335435}" dt="2022-11-23T17:38:30.772" v="103"/>
          <ac:spMkLst>
            <pc:docMk/>
            <pc:sldMk cId="2148569676" sldId="4505"/>
            <ac:spMk id="75" creationId="{27F56B1C-7671-B4E5-C1CE-83837D8600F8}"/>
          </ac:spMkLst>
        </pc:spChg>
        <pc:spChg chg="add mod">
          <ac:chgData name="Roshan Hingnekar" userId="d8bb9c14-e201-4140-bda7-7d91ce931a15" providerId="ADAL" clId="{D6083FD1-50EF-4C09-9E0D-85659A335435}" dt="2022-11-23T17:38:30.772" v="103"/>
          <ac:spMkLst>
            <pc:docMk/>
            <pc:sldMk cId="2148569676" sldId="4505"/>
            <ac:spMk id="76" creationId="{AFA25543-C304-A084-71D8-F8EE7E217E88}"/>
          </ac:spMkLst>
        </pc:spChg>
        <pc:spChg chg="add mod">
          <ac:chgData name="Roshan Hingnekar" userId="d8bb9c14-e201-4140-bda7-7d91ce931a15" providerId="ADAL" clId="{D6083FD1-50EF-4C09-9E0D-85659A335435}" dt="2022-11-23T17:38:30.772" v="103"/>
          <ac:spMkLst>
            <pc:docMk/>
            <pc:sldMk cId="2148569676" sldId="4505"/>
            <ac:spMk id="77" creationId="{AA33E330-0B1C-19CF-018F-B04CB5C65BF7}"/>
          </ac:spMkLst>
        </pc:spChg>
        <pc:spChg chg="add mod">
          <ac:chgData name="Roshan Hingnekar" userId="d8bb9c14-e201-4140-bda7-7d91ce931a15" providerId="ADAL" clId="{D6083FD1-50EF-4C09-9E0D-85659A335435}" dt="2022-11-23T17:38:30.772" v="103"/>
          <ac:spMkLst>
            <pc:docMk/>
            <pc:sldMk cId="2148569676" sldId="4505"/>
            <ac:spMk id="78" creationId="{AC6A9F14-5764-3F61-1C82-030228E367E4}"/>
          </ac:spMkLst>
        </pc:spChg>
        <pc:spChg chg="add mod">
          <ac:chgData name="Roshan Hingnekar" userId="d8bb9c14-e201-4140-bda7-7d91ce931a15" providerId="ADAL" clId="{D6083FD1-50EF-4C09-9E0D-85659A335435}" dt="2022-11-23T17:38:30.772" v="103"/>
          <ac:spMkLst>
            <pc:docMk/>
            <pc:sldMk cId="2148569676" sldId="4505"/>
            <ac:spMk id="79" creationId="{E848CDF1-16F2-8C60-2B02-93F29AC4B05B}"/>
          </ac:spMkLst>
        </pc:spChg>
        <pc:spChg chg="add mod">
          <ac:chgData name="Roshan Hingnekar" userId="d8bb9c14-e201-4140-bda7-7d91ce931a15" providerId="ADAL" clId="{D6083FD1-50EF-4C09-9E0D-85659A335435}" dt="2022-11-23T17:38:30.772" v="103"/>
          <ac:spMkLst>
            <pc:docMk/>
            <pc:sldMk cId="2148569676" sldId="4505"/>
            <ac:spMk id="80" creationId="{4894ADDE-6731-C128-FDAE-EB62D8A4F1C0}"/>
          </ac:spMkLst>
        </pc:spChg>
        <pc:spChg chg="add mod">
          <ac:chgData name="Roshan Hingnekar" userId="d8bb9c14-e201-4140-bda7-7d91ce931a15" providerId="ADAL" clId="{D6083FD1-50EF-4C09-9E0D-85659A335435}" dt="2022-11-23T17:38:30.772" v="103"/>
          <ac:spMkLst>
            <pc:docMk/>
            <pc:sldMk cId="2148569676" sldId="4505"/>
            <ac:spMk id="81" creationId="{62F60AE4-92C7-67BD-44A3-D40D985BF314}"/>
          </ac:spMkLst>
        </pc:spChg>
        <pc:spChg chg="add mod">
          <ac:chgData name="Roshan Hingnekar" userId="d8bb9c14-e201-4140-bda7-7d91ce931a15" providerId="ADAL" clId="{D6083FD1-50EF-4C09-9E0D-85659A335435}" dt="2022-11-23T17:38:30.772" v="103"/>
          <ac:spMkLst>
            <pc:docMk/>
            <pc:sldMk cId="2148569676" sldId="4505"/>
            <ac:spMk id="82" creationId="{888E122A-D997-A576-B27E-09CB80C3AD28}"/>
          </ac:spMkLst>
        </pc:spChg>
        <pc:spChg chg="add mod">
          <ac:chgData name="Roshan Hingnekar" userId="d8bb9c14-e201-4140-bda7-7d91ce931a15" providerId="ADAL" clId="{D6083FD1-50EF-4C09-9E0D-85659A335435}" dt="2022-11-23T17:38:30.772" v="103"/>
          <ac:spMkLst>
            <pc:docMk/>
            <pc:sldMk cId="2148569676" sldId="4505"/>
            <ac:spMk id="83" creationId="{E6BCC54E-B4D4-FFE0-3C68-4CD7D5DF22CF}"/>
          </ac:spMkLst>
        </pc:spChg>
        <pc:spChg chg="add mod">
          <ac:chgData name="Roshan Hingnekar" userId="d8bb9c14-e201-4140-bda7-7d91ce931a15" providerId="ADAL" clId="{D6083FD1-50EF-4C09-9E0D-85659A335435}" dt="2022-11-23T17:38:30.772" v="103"/>
          <ac:spMkLst>
            <pc:docMk/>
            <pc:sldMk cId="2148569676" sldId="4505"/>
            <ac:spMk id="84" creationId="{C0F0325B-EA9D-80D6-E57A-41327181F2A3}"/>
          </ac:spMkLst>
        </pc:spChg>
        <pc:spChg chg="add mod">
          <ac:chgData name="Roshan Hingnekar" userId="d8bb9c14-e201-4140-bda7-7d91ce931a15" providerId="ADAL" clId="{D6083FD1-50EF-4C09-9E0D-85659A335435}" dt="2022-11-23T17:38:30.772" v="103"/>
          <ac:spMkLst>
            <pc:docMk/>
            <pc:sldMk cId="2148569676" sldId="4505"/>
            <ac:spMk id="85" creationId="{063C181F-52C2-7400-6358-2F788EC5CEE9}"/>
          </ac:spMkLst>
        </pc:spChg>
        <pc:spChg chg="add mod">
          <ac:chgData name="Roshan Hingnekar" userId="d8bb9c14-e201-4140-bda7-7d91ce931a15" providerId="ADAL" clId="{D6083FD1-50EF-4C09-9E0D-85659A335435}" dt="2022-11-23T17:38:30.772" v="103"/>
          <ac:spMkLst>
            <pc:docMk/>
            <pc:sldMk cId="2148569676" sldId="4505"/>
            <ac:spMk id="86" creationId="{DB0CC3E1-11B4-ADCE-0D86-4DDB2F3FF0D5}"/>
          </ac:spMkLst>
        </pc:spChg>
        <pc:spChg chg="add mod">
          <ac:chgData name="Roshan Hingnekar" userId="d8bb9c14-e201-4140-bda7-7d91ce931a15" providerId="ADAL" clId="{D6083FD1-50EF-4C09-9E0D-85659A335435}" dt="2022-11-23T17:38:30.772" v="103"/>
          <ac:spMkLst>
            <pc:docMk/>
            <pc:sldMk cId="2148569676" sldId="4505"/>
            <ac:spMk id="87" creationId="{5AE0135F-679A-D573-419F-19468374BBB7}"/>
          </ac:spMkLst>
        </pc:spChg>
        <pc:spChg chg="add mod">
          <ac:chgData name="Roshan Hingnekar" userId="d8bb9c14-e201-4140-bda7-7d91ce931a15" providerId="ADAL" clId="{D6083FD1-50EF-4C09-9E0D-85659A335435}" dt="2022-11-23T17:38:30.772" v="103"/>
          <ac:spMkLst>
            <pc:docMk/>
            <pc:sldMk cId="2148569676" sldId="4505"/>
            <ac:spMk id="88" creationId="{BC71754A-B7A2-A60B-01B7-9E71337C4BBE}"/>
          </ac:spMkLst>
        </pc:spChg>
        <pc:spChg chg="add mod">
          <ac:chgData name="Roshan Hingnekar" userId="d8bb9c14-e201-4140-bda7-7d91ce931a15" providerId="ADAL" clId="{D6083FD1-50EF-4C09-9E0D-85659A335435}" dt="2022-11-23T17:38:30.772" v="103"/>
          <ac:spMkLst>
            <pc:docMk/>
            <pc:sldMk cId="2148569676" sldId="4505"/>
            <ac:spMk id="101" creationId="{2F83A63B-49C7-2175-FA6A-2320C355ADEC}"/>
          </ac:spMkLst>
        </pc:spChg>
        <pc:spChg chg="add mod">
          <ac:chgData name="Roshan Hingnekar" userId="d8bb9c14-e201-4140-bda7-7d91ce931a15" providerId="ADAL" clId="{D6083FD1-50EF-4C09-9E0D-85659A335435}" dt="2022-11-23T17:38:30.772" v="103"/>
          <ac:spMkLst>
            <pc:docMk/>
            <pc:sldMk cId="2148569676" sldId="4505"/>
            <ac:spMk id="102" creationId="{7663608A-99FB-C3B4-7295-02DDB056F2EE}"/>
          </ac:spMkLst>
        </pc:spChg>
        <pc:spChg chg="add mod">
          <ac:chgData name="Roshan Hingnekar" userId="d8bb9c14-e201-4140-bda7-7d91ce931a15" providerId="ADAL" clId="{D6083FD1-50EF-4C09-9E0D-85659A335435}" dt="2022-11-23T17:38:30.772" v="103"/>
          <ac:spMkLst>
            <pc:docMk/>
            <pc:sldMk cId="2148569676" sldId="4505"/>
            <ac:spMk id="103" creationId="{D9C083EF-1B96-40B0-D7A8-7CAF93CFE476}"/>
          </ac:spMkLst>
        </pc:spChg>
        <pc:spChg chg="add mod">
          <ac:chgData name="Roshan Hingnekar" userId="d8bb9c14-e201-4140-bda7-7d91ce931a15" providerId="ADAL" clId="{D6083FD1-50EF-4C09-9E0D-85659A335435}" dt="2022-11-23T17:38:30.772" v="103"/>
          <ac:spMkLst>
            <pc:docMk/>
            <pc:sldMk cId="2148569676" sldId="4505"/>
            <ac:spMk id="104" creationId="{29287BE1-C4DA-301B-6741-83B4D0DA3814}"/>
          </ac:spMkLst>
        </pc:spChg>
        <pc:spChg chg="add mod">
          <ac:chgData name="Roshan Hingnekar" userId="d8bb9c14-e201-4140-bda7-7d91ce931a15" providerId="ADAL" clId="{D6083FD1-50EF-4C09-9E0D-85659A335435}" dt="2022-11-23T17:38:30.772" v="103"/>
          <ac:spMkLst>
            <pc:docMk/>
            <pc:sldMk cId="2148569676" sldId="4505"/>
            <ac:spMk id="105" creationId="{F6526A68-F86B-C4BA-C09D-EF7A767F356C}"/>
          </ac:spMkLst>
        </pc:spChg>
        <pc:spChg chg="add mod">
          <ac:chgData name="Roshan Hingnekar" userId="d8bb9c14-e201-4140-bda7-7d91ce931a15" providerId="ADAL" clId="{D6083FD1-50EF-4C09-9E0D-85659A335435}" dt="2022-11-23T17:38:30.772" v="103"/>
          <ac:spMkLst>
            <pc:docMk/>
            <pc:sldMk cId="2148569676" sldId="4505"/>
            <ac:spMk id="106" creationId="{74C9E9CE-6FAB-C5F3-E6C9-4884D2C89DB1}"/>
          </ac:spMkLst>
        </pc:spChg>
        <pc:spChg chg="add mod">
          <ac:chgData name="Roshan Hingnekar" userId="d8bb9c14-e201-4140-bda7-7d91ce931a15" providerId="ADAL" clId="{D6083FD1-50EF-4C09-9E0D-85659A335435}" dt="2022-11-23T17:38:30.772" v="103"/>
          <ac:spMkLst>
            <pc:docMk/>
            <pc:sldMk cId="2148569676" sldId="4505"/>
            <ac:spMk id="107" creationId="{46798F7A-3409-C19F-C9B3-5F6E74A3B882}"/>
          </ac:spMkLst>
        </pc:spChg>
        <pc:spChg chg="add mod">
          <ac:chgData name="Roshan Hingnekar" userId="d8bb9c14-e201-4140-bda7-7d91ce931a15" providerId="ADAL" clId="{D6083FD1-50EF-4C09-9E0D-85659A335435}" dt="2022-11-23T17:38:30.772" v="103"/>
          <ac:spMkLst>
            <pc:docMk/>
            <pc:sldMk cId="2148569676" sldId="4505"/>
            <ac:spMk id="108" creationId="{E8783762-ED91-B7C2-E87D-8558433D731C}"/>
          </ac:spMkLst>
        </pc:spChg>
        <pc:spChg chg="add mod">
          <ac:chgData name="Roshan Hingnekar" userId="d8bb9c14-e201-4140-bda7-7d91ce931a15" providerId="ADAL" clId="{D6083FD1-50EF-4C09-9E0D-85659A335435}" dt="2022-11-23T17:38:30.772" v="103"/>
          <ac:spMkLst>
            <pc:docMk/>
            <pc:sldMk cId="2148569676" sldId="4505"/>
            <ac:spMk id="109" creationId="{18051B96-E4E8-69C5-9B47-39F829C7426F}"/>
          </ac:spMkLst>
        </pc:spChg>
        <pc:spChg chg="add mod">
          <ac:chgData name="Roshan Hingnekar" userId="d8bb9c14-e201-4140-bda7-7d91ce931a15" providerId="ADAL" clId="{D6083FD1-50EF-4C09-9E0D-85659A335435}" dt="2022-11-23T17:38:30.772" v="103"/>
          <ac:spMkLst>
            <pc:docMk/>
            <pc:sldMk cId="2148569676" sldId="4505"/>
            <ac:spMk id="110" creationId="{438987FA-819B-016E-8E0C-C825F938AE2C}"/>
          </ac:spMkLst>
        </pc:spChg>
        <pc:spChg chg="add mod">
          <ac:chgData name="Roshan Hingnekar" userId="d8bb9c14-e201-4140-bda7-7d91ce931a15" providerId="ADAL" clId="{D6083FD1-50EF-4C09-9E0D-85659A335435}" dt="2022-11-23T17:38:30.772" v="103"/>
          <ac:spMkLst>
            <pc:docMk/>
            <pc:sldMk cId="2148569676" sldId="4505"/>
            <ac:spMk id="111" creationId="{35214527-5A5B-3681-35ED-EA6138060967}"/>
          </ac:spMkLst>
        </pc:spChg>
        <pc:spChg chg="add mod">
          <ac:chgData name="Roshan Hingnekar" userId="d8bb9c14-e201-4140-bda7-7d91ce931a15" providerId="ADAL" clId="{D6083FD1-50EF-4C09-9E0D-85659A335435}" dt="2022-11-23T17:38:30.772" v="103"/>
          <ac:spMkLst>
            <pc:docMk/>
            <pc:sldMk cId="2148569676" sldId="4505"/>
            <ac:spMk id="112" creationId="{C439E132-84AC-7B8D-A9B6-2B2FE83A0FA2}"/>
          </ac:spMkLst>
        </pc:spChg>
        <pc:spChg chg="add mod">
          <ac:chgData name="Roshan Hingnekar" userId="d8bb9c14-e201-4140-bda7-7d91ce931a15" providerId="ADAL" clId="{D6083FD1-50EF-4C09-9E0D-85659A335435}" dt="2022-11-23T17:38:30.772" v="103"/>
          <ac:spMkLst>
            <pc:docMk/>
            <pc:sldMk cId="2148569676" sldId="4505"/>
            <ac:spMk id="113" creationId="{3B096DDD-4881-D6AD-6F74-2D8D21DFDE82}"/>
          </ac:spMkLst>
        </pc:spChg>
        <pc:spChg chg="add mod">
          <ac:chgData name="Roshan Hingnekar" userId="d8bb9c14-e201-4140-bda7-7d91ce931a15" providerId="ADAL" clId="{D6083FD1-50EF-4C09-9E0D-85659A335435}" dt="2022-11-23T17:38:30.772" v="103"/>
          <ac:spMkLst>
            <pc:docMk/>
            <pc:sldMk cId="2148569676" sldId="4505"/>
            <ac:spMk id="114" creationId="{927203B0-6A03-F767-D480-63D55382D24A}"/>
          </ac:spMkLst>
        </pc:spChg>
        <pc:spChg chg="add mod">
          <ac:chgData name="Roshan Hingnekar" userId="d8bb9c14-e201-4140-bda7-7d91ce931a15" providerId="ADAL" clId="{D6083FD1-50EF-4C09-9E0D-85659A335435}" dt="2022-11-23T17:38:30.772" v="103"/>
          <ac:spMkLst>
            <pc:docMk/>
            <pc:sldMk cId="2148569676" sldId="4505"/>
            <ac:spMk id="115" creationId="{B740871C-34E4-16D8-015C-B7A37309D92A}"/>
          </ac:spMkLst>
        </pc:spChg>
        <pc:spChg chg="add mod">
          <ac:chgData name="Roshan Hingnekar" userId="d8bb9c14-e201-4140-bda7-7d91ce931a15" providerId="ADAL" clId="{D6083FD1-50EF-4C09-9E0D-85659A335435}" dt="2022-11-23T17:38:30.772" v="103"/>
          <ac:spMkLst>
            <pc:docMk/>
            <pc:sldMk cId="2148569676" sldId="4505"/>
            <ac:spMk id="116" creationId="{FAD51F2E-B893-1ED2-4E95-9A7A4C125F0F}"/>
          </ac:spMkLst>
        </pc:spChg>
        <pc:spChg chg="add mod">
          <ac:chgData name="Roshan Hingnekar" userId="d8bb9c14-e201-4140-bda7-7d91ce931a15" providerId="ADAL" clId="{D6083FD1-50EF-4C09-9E0D-85659A335435}" dt="2022-11-23T17:38:30.772" v="103"/>
          <ac:spMkLst>
            <pc:docMk/>
            <pc:sldMk cId="2148569676" sldId="4505"/>
            <ac:spMk id="117" creationId="{5261D93B-DBA9-1348-3D61-CDDADE578863}"/>
          </ac:spMkLst>
        </pc:spChg>
        <pc:spChg chg="add mod">
          <ac:chgData name="Roshan Hingnekar" userId="d8bb9c14-e201-4140-bda7-7d91ce931a15" providerId="ADAL" clId="{D6083FD1-50EF-4C09-9E0D-85659A335435}" dt="2022-11-23T17:38:30.772" v="103"/>
          <ac:spMkLst>
            <pc:docMk/>
            <pc:sldMk cId="2148569676" sldId="4505"/>
            <ac:spMk id="118" creationId="{CC9C7871-2EE7-C698-1B5E-E81791C8ED78}"/>
          </ac:spMkLst>
        </pc:spChg>
        <pc:spChg chg="add mod">
          <ac:chgData name="Roshan Hingnekar" userId="d8bb9c14-e201-4140-bda7-7d91ce931a15" providerId="ADAL" clId="{D6083FD1-50EF-4C09-9E0D-85659A335435}" dt="2022-11-23T17:38:30.772" v="103"/>
          <ac:spMkLst>
            <pc:docMk/>
            <pc:sldMk cId="2148569676" sldId="4505"/>
            <ac:spMk id="119" creationId="{AE03E6C0-4892-E0BB-D6CE-D0659A113C9E}"/>
          </ac:spMkLst>
        </pc:spChg>
        <pc:spChg chg="add mod">
          <ac:chgData name="Roshan Hingnekar" userId="d8bb9c14-e201-4140-bda7-7d91ce931a15" providerId="ADAL" clId="{D6083FD1-50EF-4C09-9E0D-85659A335435}" dt="2022-11-23T17:38:30.772" v="103"/>
          <ac:spMkLst>
            <pc:docMk/>
            <pc:sldMk cId="2148569676" sldId="4505"/>
            <ac:spMk id="120" creationId="{B84058D9-3BBA-F132-FA53-C89784491FBA}"/>
          </ac:spMkLst>
        </pc:spChg>
        <pc:spChg chg="add mod">
          <ac:chgData name="Roshan Hingnekar" userId="d8bb9c14-e201-4140-bda7-7d91ce931a15" providerId="ADAL" clId="{D6083FD1-50EF-4C09-9E0D-85659A335435}" dt="2022-11-23T17:38:30.772" v="103"/>
          <ac:spMkLst>
            <pc:docMk/>
            <pc:sldMk cId="2148569676" sldId="4505"/>
            <ac:spMk id="121" creationId="{423758CA-C1FB-5BE0-A5AD-2B57437AB167}"/>
          </ac:spMkLst>
        </pc:spChg>
        <pc:spChg chg="add mod">
          <ac:chgData name="Roshan Hingnekar" userId="d8bb9c14-e201-4140-bda7-7d91ce931a15" providerId="ADAL" clId="{D6083FD1-50EF-4C09-9E0D-85659A335435}" dt="2022-11-23T17:38:30.772" v="103"/>
          <ac:spMkLst>
            <pc:docMk/>
            <pc:sldMk cId="2148569676" sldId="4505"/>
            <ac:spMk id="122" creationId="{22F84A7B-B9C8-D953-51AC-F246E5311C8E}"/>
          </ac:spMkLst>
        </pc:spChg>
        <pc:spChg chg="add mod">
          <ac:chgData name="Roshan Hingnekar" userId="d8bb9c14-e201-4140-bda7-7d91ce931a15" providerId="ADAL" clId="{D6083FD1-50EF-4C09-9E0D-85659A335435}" dt="2022-11-23T17:38:30.772" v="103"/>
          <ac:spMkLst>
            <pc:docMk/>
            <pc:sldMk cId="2148569676" sldId="4505"/>
            <ac:spMk id="123" creationId="{AE91E70D-D1E6-DA4F-3BEA-D9ACE2F983FE}"/>
          </ac:spMkLst>
        </pc:spChg>
        <pc:spChg chg="add mod">
          <ac:chgData name="Roshan Hingnekar" userId="d8bb9c14-e201-4140-bda7-7d91ce931a15" providerId="ADAL" clId="{D6083FD1-50EF-4C09-9E0D-85659A335435}" dt="2022-11-23T17:38:30.772" v="103"/>
          <ac:spMkLst>
            <pc:docMk/>
            <pc:sldMk cId="2148569676" sldId="4505"/>
            <ac:spMk id="124" creationId="{EE70D1C7-91A4-A864-27A0-6F1F3BC51719}"/>
          </ac:spMkLst>
        </pc:spChg>
        <pc:spChg chg="add mod">
          <ac:chgData name="Roshan Hingnekar" userId="d8bb9c14-e201-4140-bda7-7d91ce931a15" providerId="ADAL" clId="{D6083FD1-50EF-4C09-9E0D-85659A335435}" dt="2022-11-23T17:38:30.772" v="103"/>
          <ac:spMkLst>
            <pc:docMk/>
            <pc:sldMk cId="2148569676" sldId="4505"/>
            <ac:spMk id="125" creationId="{A9047E98-B05C-81E3-DA6C-18B11D629E36}"/>
          </ac:spMkLst>
        </pc:spChg>
        <pc:spChg chg="add mod">
          <ac:chgData name="Roshan Hingnekar" userId="d8bb9c14-e201-4140-bda7-7d91ce931a15" providerId="ADAL" clId="{D6083FD1-50EF-4C09-9E0D-85659A335435}" dt="2022-11-23T17:38:30.772" v="103"/>
          <ac:spMkLst>
            <pc:docMk/>
            <pc:sldMk cId="2148569676" sldId="4505"/>
            <ac:spMk id="126" creationId="{AFD53F96-EC89-12FC-0DB2-5BFE19D3C2C4}"/>
          </ac:spMkLst>
        </pc:spChg>
        <pc:spChg chg="add mod">
          <ac:chgData name="Roshan Hingnekar" userId="d8bb9c14-e201-4140-bda7-7d91ce931a15" providerId="ADAL" clId="{D6083FD1-50EF-4C09-9E0D-85659A335435}" dt="2022-11-23T17:38:30.772" v="103"/>
          <ac:spMkLst>
            <pc:docMk/>
            <pc:sldMk cId="2148569676" sldId="4505"/>
            <ac:spMk id="127" creationId="{C46EDF77-005D-9028-4E28-5ECF055AEDAC}"/>
          </ac:spMkLst>
        </pc:spChg>
        <pc:spChg chg="add mod">
          <ac:chgData name="Roshan Hingnekar" userId="d8bb9c14-e201-4140-bda7-7d91ce931a15" providerId="ADAL" clId="{D6083FD1-50EF-4C09-9E0D-85659A335435}" dt="2022-11-23T17:38:30.772" v="103"/>
          <ac:spMkLst>
            <pc:docMk/>
            <pc:sldMk cId="2148569676" sldId="4505"/>
            <ac:spMk id="1495040" creationId="{807C9605-9DA2-6A15-9810-CCE49A8816AF}"/>
          </ac:spMkLst>
        </pc:spChg>
        <pc:spChg chg="add mod">
          <ac:chgData name="Roshan Hingnekar" userId="d8bb9c14-e201-4140-bda7-7d91ce931a15" providerId="ADAL" clId="{D6083FD1-50EF-4C09-9E0D-85659A335435}" dt="2022-11-23T17:38:30.772" v="103"/>
          <ac:spMkLst>
            <pc:docMk/>
            <pc:sldMk cId="2148569676" sldId="4505"/>
            <ac:spMk id="1495041" creationId="{E608FA7A-6B39-3AA0-9DC7-7C49699D418C}"/>
          </ac:spMkLst>
        </pc:spChg>
        <pc:spChg chg="mod">
          <ac:chgData name="Roshan Hingnekar" userId="d8bb9c14-e201-4140-bda7-7d91ce931a15" providerId="ADAL" clId="{D6083FD1-50EF-4C09-9E0D-85659A335435}" dt="2022-11-23T17:38:42.122" v="106" actId="1076"/>
          <ac:spMkLst>
            <pc:docMk/>
            <pc:sldMk cId="2148569676" sldId="4505"/>
            <ac:spMk id="1495043" creationId="{00000000-0000-0000-0000-000000000000}"/>
          </ac:spMkLst>
        </pc:spChg>
        <pc:spChg chg="add mod">
          <ac:chgData name="Roshan Hingnekar" userId="d8bb9c14-e201-4140-bda7-7d91ce931a15" providerId="ADAL" clId="{D6083FD1-50EF-4C09-9E0D-85659A335435}" dt="2022-11-23T17:38:30.772" v="103"/>
          <ac:spMkLst>
            <pc:docMk/>
            <pc:sldMk cId="2148569676" sldId="4505"/>
            <ac:spMk id="1495044" creationId="{A7825B46-F2FE-62B6-BBEC-59CE2E1B85A5}"/>
          </ac:spMkLst>
        </pc:spChg>
        <pc:spChg chg="add mod">
          <ac:chgData name="Roshan Hingnekar" userId="d8bb9c14-e201-4140-bda7-7d91ce931a15" providerId="ADAL" clId="{D6083FD1-50EF-4C09-9E0D-85659A335435}" dt="2022-11-23T17:38:30.772" v="103"/>
          <ac:spMkLst>
            <pc:docMk/>
            <pc:sldMk cId="2148569676" sldId="4505"/>
            <ac:spMk id="1495045" creationId="{83263C54-D71D-E1A1-7973-8DB59D55BA27}"/>
          </ac:spMkLst>
        </pc:spChg>
        <pc:spChg chg="add mod">
          <ac:chgData name="Roshan Hingnekar" userId="d8bb9c14-e201-4140-bda7-7d91ce931a15" providerId="ADAL" clId="{D6083FD1-50EF-4C09-9E0D-85659A335435}" dt="2022-11-23T17:38:30.772" v="103"/>
          <ac:spMkLst>
            <pc:docMk/>
            <pc:sldMk cId="2148569676" sldId="4505"/>
            <ac:spMk id="1495046" creationId="{73170835-3880-7C98-D914-233B4B2755E0}"/>
          </ac:spMkLst>
        </pc:spChg>
        <pc:spChg chg="add mod">
          <ac:chgData name="Roshan Hingnekar" userId="d8bb9c14-e201-4140-bda7-7d91ce931a15" providerId="ADAL" clId="{D6083FD1-50EF-4C09-9E0D-85659A335435}" dt="2022-11-23T17:38:30.772" v="103"/>
          <ac:spMkLst>
            <pc:docMk/>
            <pc:sldMk cId="2148569676" sldId="4505"/>
            <ac:spMk id="1495048" creationId="{3DEF2764-751D-208E-B920-7E68689F9289}"/>
          </ac:spMkLst>
        </pc:spChg>
        <pc:spChg chg="add mod">
          <ac:chgData name="Roshan Hingnekar" userId="d8bb9c14-e201-4140-bda7-7d91ce931a15" providerId="ADAL" clId="{D6083FD1-50EF-4C09-9E0D-85659A335435}" dt="2022-11-23T17:38:30.772" v="103"/>
          <ac:spMkLst>
            <pc:docMk/>
            <pc:sldMk cId="2148569676" sldId="4505"/>
            <ac:spMk id="1495049" creationId="{7FF17AF8-3181-7916-48A8-A12A55F856E8}"/>
          </ac:spMkLst>
        </pc:spChg>
        <pc:spChg chg="add mod">
          <ac:chgData name="Roshan Hingnekar" userId="d8bb9c14-e201-4140-bda7-7d91ce931a15" providerId="ADAL" clId="{D6083FD1-50EF-4C09-9E0D-85659A335435}" dt="2022-11-23T17:38:30.772" v="103"/>
          <ac:spMkLst>
            <pc:docMk/>
            <pc:sldMk cId="2148569676" sldId="4505"/>
            <ac:spMk id="1495050" creationId="{D9F076EA-9A3B-1C45-351E-9EBF3D9D936B}"/>
          </ac:spMkLst>
        </pc:spChg>
        <pc:spChg chg="add mod">
          <ac:chgData name="Roshan Hingnekar" userId="d8bb9c14-e201-4140-bda7-7d91ce931a15" providerId="ADAL" clId="{D6083FD1-50EF-4C09-9E0D-85659A335435}" dt="2022-11-23T17:38:30.772" v="103"/>
          <ac:spMkLst>
            <pc:docMk/>
            <pc:sldMk cId="2148569676" sldId="4505"/>
            <ac:spMk id="1495051" creationId="{F210942D-5EC4-C47F-E238-D4CBA32D9B2F}"/>
          </ac:spMkLst>
        </pc:spChg>
        <pc:spChg chg="add mod">
          <ac:chgData name="Roshan Hingnekar" userId="d8bb9c14-e201-4140-bda7-7d91ce931a15" providerId="ADAL" clId="{D6083FD1-50EF-4C09-9E0D-85659A335435}" dt="2022-11-23T17:38:30.772" v="103"/>
          <ac:spMkLst>
            <pc:docMk/>
            <pc:sldMk cId="2148569676" sldId="4505"/>
            <ac:spMk id="1495052" creationId="{6872BEBC-DF74-A030-91EE-CE14F246CC88}"/>
          </ac:spMkLst>
        </pc:spChg>
        <pc:spChg chg="add mod">
          <ac:chgData name="Roshan Hingnekar" userId="d8bb9c14-e201-4140-bda7-7d91ce931a15" providerId="ADAL" clId="{D6083FD1-50EF-4C09-9E0D-85659A335435}" dt="2022-11-23T17:38:30.772" v="103"/>
          <ac:spMkLst>
            <pc:docMk/>
            <pc:sldMk cId="2148569676" sldId="4505"/>
            <ac:spMk id="1495053" creationId="{39225876-5111-228A-8D6D-353560985618}"/>
          </ac:spMkLst>
        </pc:spChg>
        <pc:spChg chg="add mod">
          <ac:chgData name="Roshan Hingnekar" userId="d8bb9c14-e201-4140-bda7-7d91ce931a15" providerId="ADAL" clId="{D6083FD1-50EF-4C09-9E0D-85659A335435}" dt="2022-11-23T17:38:30.772" v="103"/>
          <ac:spMkLst>
            <pc:docMk/>
            <pc:sldMk cId="2148569676" sldId="4505"/>
            <ac:spMk id="1495054" creationId="{A21E811A-EC76-98B1-E9CC-2D61DDBFBD58}"/>
          </ac:spMkLst>
        </pc:spChg>
        <pc:spChg chg="add mod">
          <ac:chgData name="Roshan Hingnekar" userId="d8bb9c14-e201-4140-bda7-7d91ce931a15" providerId="ADAL" clId="{D6083FD1-50EF-4C09-9E0D-85659A335435}" dt="2022-11-23T17:38:30.772" v="103"/>
          <ac:spMkLst>
            <pc:docMk/>
            <pc:sldMk cId="2148569676" sldId="4505"/>
            <ac:spMk id="1495055" creationId="{421A2B85-8C0C-5331-1BB8-4660C050B818}"/>
          </ac:spMkLst>
        </pc:spChg>
        <pc:spChg chg="add mod">
          <ac:chgData name="Roshan Hingnekar" userId="d8bb9c14-e201-4140-bda7-7d91ce931a15" providerId="ADAL" clId="{D6083FD1-50EF-4C09-9E0D-85659A335435}" dt="2022-11-23T17:38:30.772" v="103"/>
          <ac:spMkLst>
            <pc:docMk/>
            <pc:sldMk cId="2148569676" sldId="4505"/>
            <ac:spMk id="1495058" creationId="{2728A711-0210-7A3A-9C3C-AA3A1634406D}"/>
          </ac:spMkLst>
        </pc:spChg>
        <pc:spChg chg="add mod">
          <ac:chgData name="Roshan Hingnekar" userId="d8bb9c14-e201-4140-bda7-7d91ce931a15" providerId="ADAL" clId="{D6083FD1-50EF-4C09-9E0D-85659A335435}" dt="2022-11-23T17:38:30.772" v="103"/>
          <ac:spMkLst>
            <pc:docMk/>
            <pc:sldMk cId="2148569676" sldId="4505"/>
            <ac:spMk id="1495060" creationId="{760613E7-E3E8-B8D7-AB1F-49058859A779}"/>
          </ac:spMkLst>
        </pc:spChg>
        <pc:spChg chg="add mod">
          <ac:chgData name="Roshan Hingnekar" userId="d8bb9c14-e201-4140-bda7-7d91ce931a15" providerId="ADAL" clId="{D6083FD1-50EF-4C09-9E0D-85659A335435}" dt="2022-11-23T17:38:30.772" v="103"/>
          <ac:spMkLst>
            <pc:docMk/>
            <pc:sldMk cId="2148569676" sldId="4505"/>
            <ac:spMk id="1495062" creationId="{C3324A10-75CA-1276-57AC-EA13491AC570}"/>
          </ac:spMkLst>
        </pc:spChg>
        <pc:spChg chg="add mod">
          <ac:chgData name="Roshan Hingnekar" userId="d8bb9c14-e201-4140-bda7-7d91ce931a15" providerId="ADAL" clId="{D6083FD1-50EF-4C09-9E0D-85659A335435}" dt="2022-11-23T17:38:30.772" v="103"/>
          <ac:spMkLst>
            <pc:docMk/>
            <pc:sldMk cId="2148569676" sldId="4505"/>
            <ac:spMk id="1495065" creationId="{BBDD030C-829D-A502-79D7-D3E6349DB33F}"/>
          </ac:spMkLst>
        </pc:spChg>
        <pc:spChg chg="add mod">
          <ac:chgData name="Roshan Hingnekar" userId="d8bb9c14-e201-4140-bda7-7d91ce931a15" providerId="ADAL" clId="{D6083FD1-50EF-4C09-9E0D-85659A335435}" dt="2022-11-23T17:38:30.772" v="103"/>
          <ac:spMkLst>
            <pc:docMk/>
            <pc:sldMk cId="2148569676" sldId="4505"/>
            <ac:spMk id="1495066" creationId="{3AF2F5F6-6C2C-3603-95F6-3AEAC9394D94}"/>
          </ac:spMkLst>
        </pc:spChg>
        <pc:spChg chg="add mod">
          <ac:chgData name="Roshan Hingnekar" userId="d8bb9c14-e201-4140-bda7-7d91ce931a15" providerId="ADAL" clId="{D6083FD1-50EF-4C09-9E0D-85659A335435}" dt="2022-11-23T17:38:30.772" v="103"/>
          <ac:spMkLst>
            <pc:docMk/>
            <pc:sldMk cId="2148569676" sldId="4505"/>
            <ac:spMk id="1495067" creationId="{4BB4F7AF-DEDA-0060-3DAF-76770F3018CE}"/>
          </ac:spMkLst>
        </pc:spChg>
        <pc:spChg chg="add mod">
          <ac:chgData name="Roshan Hingnekar" userId="d8bb9c14-e201-4140-bda7-7d91ce931a15" providerId="ADAL" clId="{D6083FD1-50EF-4C09-9E0D-85659A335435}" dt="2022-11-23T17:38:30.772" v="103"/>
          <ac:spMkLst>
            <pc:docMk/>
            <pc:sldMk cId="2148569676" sldId="4505"/>
            <ac:spMk id="1495068" creationId="{BC98F4A2-B0F4-0D6F-B418-139449DA5FAF}"/>
          </ac:spMkLst>
        </pc:spChg>
        <pc:spChg chg="add mod">
          <ac:chgData name="Roshan Hingnekar" userId="d8bb9c14-e201-4140-bda7-7d91ce931a15" providerId="ADAL" clId="{D6083FD1-50EF-4C09-9E0D-85659A335435}" dt="2022-11-23T17:38:30.772" v="103"/>
          <ac:spMkLst>
            <pc:docMk/>
            <pc:sldMk cId="2148569676" sldId="4505"/>
            <ac:spMk id="1495069" creationId="{4BC54BE4-5E8E-EB0F-A8C8-486E70075F1A}"/>
          </ac:spMkLst>
        </pc:spChg>
        <pc:spChg chg="add mod">
          <ac:chgData name="Roshan Hingnekar" userId="d8bb9c14-e201-4140-bda7-7d91ce931a15" providerId="ADAL" clId="{D6083FD1-50EF-4C09-9E0D-85659A335435}" dt="2022-11-23T17:38:30.772" v="103"/>
          <ac:spMkLst>
            <pc:docMk/>
            <pc:sldMk cId="2148569676" sldId="4505"/>
            <ac:spMk id="1495070" creationId="{1E679717-79CB-D4CF-C770-1C5A74A4A8A7}"/>
          </ac:spMkLst>
        </pc:spChg>
        <pc:spChg chg="add mod">
          <ac:chgData name="Roshan Hingnekar" userId="d8bb9c14-e201-4140-bda7-7d91ce931a15" providerId="ADAL" clId="{D6083FD1-50EF-4C09-9E0D-85659A335435}" dt="2022-11-23T17:38:30.772" v="103"/>
          <ac:spMkLst>
            <pc:docMk/>
            <pc:sldMk cId="2148569676" sldId="4505"/>
            <ac:spMk id="1495071" creationId="{212041C8-FACE-E589-4F6F-A2F52E1A7707}"/>
          </ac:spMkLst>
        </pc:spChg>
        <pc:spChg chg="add mod">
          <ac:chgData name="Roshan Hingnekar" userId="d8bb9c14-e201-4140-bda7-7d91ce931a15" providerId="ADAL" clId="{D6083FD1-50EF-4C09-9E0D-85659A335435}" dt="2022-11-23T17:38:30.772" v="103"/>
          <ac:spMkLst>
            <pc:docMk/>
            <pc:sldMk cId="2148569676" sldId="4505"/>
            <ac:spMk id="1495072" creationId="{45EE5968-927C-4F79-2B49-A2741B22F20B}"/>
          </ac:spMkLst>
        </pc:spChg>
        <pc:spChg chg="add mod">
          <ac:chgData name="Roshan Hingnekar" userId="d8bb9c14-e201-4140-bda7-7d91ce931a15" providerId="ADAL" clId="{D6083FD1-50EF-4C09-9E0D-85659A335435}" dt="2022-11-23T17:38:30.772" v="103"/>
          <ac:spMkLst>
            <pc:docMk/>
            <pc:sldMk cId="2148569676" sldId="4505"/>
            <ac:spMk id="1495073" creationId="{74218AAB-4319-C9B2-17A9-7984AE900F4A}"/>
          </ac:spMkLst>
        </pc:spChg>
        <pc:spChg chg="add mod">
          <ac:chgData name="Roshan Hingnekar" userId="d8bb9c14-e201-4140-bda7-7d91ce931a15" providerId="ADAL" clId="{D6083FD1-50EF-4C09-9E0D-85659A335435}" dt="2022-11-23T17:38:30.772" v="103"/>
          <ac:spMkLst>
            <pc:docMk/>
            <pc:sldMk cId="2148569676" sldId="4505"/>
            <ac:spMk id="1495074" creationId="{D056AE62-4563-E2C2-E0F4-E4DFACFB720C}"/>
          </ac:spMkLst>
        </pc:spChg>
        <pc:spChg chg="add mod">
          <ac:chgData name="Roshan Hingnekar" userId="d8bb9c14-e201-4140-bda7-7d91ce931a15" providerId="ADAL" clId="{D6083FD1-50EF-4C09-9E0D-85659A335435}" dt="2022-11-23T17:38:30.772" v="103"/>
          <ac:spMkLst>
            <pc:docMk/>
            <pc:sldMk cId="2148569676" sldId="4505"/>
            <ac:spMk id="1495075" creationId="{112A5959-B7D8-151E-BC97-2567375B4E47}"/>
          </ac:spMkLst>
        </pc:spChg>
        <pc:spChg chg="add mod">
          <ac:chgData name="Roshan Hingnekar" userId="d8bb9c14-e201-4140-bda7-7d91ce931a15" providerId="ADAL" clId="{D6083FD1-50EF-4C09-9E0D-85659A335435}" dt="2022-11-23T17:38:30.772" v="103"/>
          <ac:spMkLst>
            <pc:docMk/>
            <pc:sldMk cId="2148569676" sldId="4505"/>
            <ac:spMk id="1495076" creationId="{240AE9BF-2B5E-883D-965C-223C354C7FA1}"/>
          </ac:spMkLst>
        </pc:spChg>
        <pc:spChg chg="add mod">
          <ac:chgData name="Roshan Hingnekar" userId="d8bb9c14-e201-4140-bda7-7d91ce931a15" providerId="ADAL" clId="{D6083FD1-50EF-4C09-9E0D-85659A335435}" dt="2022-11-23T17:38:30.772" v="103"/>
          <ac:spMkLst>
            <pc:docMk/>
            <pc:sldMk cId="2148569676" sldId="4505"/>
            <ac:spMk id="1495077" creationId="{7BA565C2-9D79-C059-0697-04B89754AFD3}"/>
          </ac:spMkLst>
        </pc:spChg>
        <pc:spChg chg="add mod">
          <ac:chgData name="Roshan Hingnekar" userId="d8bb9c14-e201-4140-bda7-7d91ce931a15" providerId="ADAL" clId="{D6083FD1-50EF-4C09-9E0D-85659A335435}" dt="2022-11-23T17:38:30.772" v="103"/>
          <ac:spMkLst>
            <pc:docMk/>
            <pc:sldMk cId="2148569676" sldId="4505"/>
            <ac:spMk id="1495078" creationId="{65DC70BB-6FBA-8F72-EA8C-FFCE94D88B1E}"/>
          </ac:spMkLst>
        </pc:spChg>
        <pc:spChg chg="add mod">
          <ac:chgData name="Roshan Hingnekar" userId="d8bb9c14-e201-4140-bda7-7d91ce931a15" providerId="ADAL" clId="{D6083FD1-50EF-4C09-9E0D-85659A335435}" dt="2022-11-23T17:38:30.772" v="103"/>
          <ac:spMkLst>
            <pc:docMk/>
            <pc:sldMk cId="2148569676" sldId="4505"/>
            <ac:spMk id="1495079" creationId="{7E754C1F-7C28-1F51-D256-9A5F64847DF5}"/>
          </ac:spMkLst>
        </pc:spChg>
        <pc:spChg chg="add mod">
          <ac:chgData name="Roshan Hingnekar" userId="d8bb9c14-e201-4140-bda7-7d91ce931a15" providerId="ADAL" clId="{D6083FD1-50EF-4C09-9E0D-85659A335435}" dt="2022-11-23T17:38:30.772" v="103"/>
          <ac:spMkLst>
            <pc:docMk/>
            <pc:sldMk cId="2148569676" sldId="4505"/>
            <ac:spMk id="1495080" creationId="{2C645E7B-17B8-3A5D-E2D3-3E9715768ADB}"/>
          </ac:spMkLst>
        </pc:spChg>
        <pc:spChg chg="add mod">
          <ac:chgData name="Roshan Hingnekar" userId="d8bb9c14-e201-4140-bda7-7d91ce931a15" providerId="ADAL" clId="{D6083FD1-50EF-4C09-9E0D-85659A335435}" dt="2022-11-23T17:38:30.772" v="103"/>
          <ac:spMkLst>
            <pc:docMk/>
            <pc:sldMk cId="2148569676" sldId="4505"/>
            <ac:spMk id="1495081" creationId="{DE872CC7-0FA5-1A41-B067-C0000F10E9CF}"/>
          </ac:spMkLst>
        </pc:spChg>
        <pc:spChg chg="add mod">
          <ac:chgData name="Roshan Hingnekar" userId="d8bb9c14-e201-4140-bda7-7d91ce931a15" providerId="ADAL" clId="{D6083FD1-50EF-4C09-9E0D-85659A335435}" dt="2022-11-23T17:38:30.772" v="103"/>
          <ac:spMkLst>
            <pc:docMk/>
            <pc:sldMk cId="2148569676" sldId="4505"/>
            <ac:spMk id="1495082" creationId="{37C7BBF2-1925-41B7-D0A3-5D086F1AA929}"/>
          </ac:spMkLst>
        </pc:spChg>
        <pc:spChg chg="add mod">
          <ac:chgData name="Roshan Hingnekar" userId="d8bb9c14-e201-4140-bda7-7d91ce931a15" providerId="ADAL" clId="{D6083FD1-50EF-4C09-9E0D-85659A335435}" dt="2022-11-23T17:38:30.772" v="103"/>
          <ac:spMkLst>
            <pc:docMk/>
            <pc:sldMk cId="2148569676" sldId="4505"/>
            <ac:spMk id="1495083" creationId="{03434254-73F1-9B25-A992-A4AC51BE86DF}"/>
          </ac:spMkLst>
        </pc:spChg>
        <pc:spChg chg="add mod">
          <ac:chgData name="Roshan Hingnekar" userId="d8bb9c14-e201-4140-bda7-7d91ce931a15" providerId="ADAL" clId="{D6083FD1-50EF-4C09-9E0D-85659A335435}" dt="2022-11-23T17:38:30.772" v="103"/>
          <ac:spMkLst>
            <pc:docMk/>
            <pc:sldMk cId="2148569676" sldId="4505"/>
            <ac:spMk id="1495084" creationId="{7ACED486-A0EB-84B9-5654-6BC3180CF2A4}"/>
          </ac:spMkLst>
        </pc:spChg>
        <pc:spChg chg="add mod">
          <ac:chgData name="Roshan Hingnekar" userId="d8bb9c14-e201-4140-bda7-7d91ce931a15" providerId="ADAL" clId="{D6083FD1-50EF-4C09-9E0D-85659A335435}" dt="2022-11-23T17:38:30.772" v="103"/>
          <ac:spMkLst>
            <pc:docMk/>
            <pc:sldMk cId="2148569676" sldId="4505"/>
            <ac:spMk id="1495085" creationId="{E4ED07DF-47E1-8761-E7F3-EB407D26FAF7}"/>
          </ac:spMkLst>
        </pc:spChg>
        <pc:spChg chg="add mod">
          <ac:chgData name="Roshan Hingnekar" userId="d8bb9c14-e201-4140-bda7-7d91ce931a15" providerId="ADAL" clId="{D6083FD1-50EF-4C09-9E0D-85659A335435}" dt="2022-11-23T17:38:30.772" v="103"/>
          <ac:spMkLst>
            <pc:docMk/>
            <pc:sldMk cId="2148569676" sldId="4505"/>
            <ac:spMk id="1495086" creationId="{831AAF9E-77B2-6F55-F063-5126B143CD72}"/>
          </ac:spMkLst>
        </pc:spChg>
        <pc:spChg chg="add mod">
          <ac:chgData name="Roshan Hingnekar" userId="d8bb9c14-e201-4140-bda7-7d91ce931a15" providerId="ADAL" clId="{D6083FD1-50EF-4C09-9E0D-85659A335435}" dt="2022-11-23T17:38:30.772" v="103"/>
          <ac:spMkLst>
            <pc:docMk/>
            <pc:sldMk cId="2148569676" sldId="4505"/>
            <ac:spMk id="1495087" creationId="{E56FED69-F212-91DB-69FC-538F91491EFB}"/>
          </ac:spMkLst>
        </pc:spChg>
        <pc:spChg chg="add mod">
          <ac:chgData name="Roshan Hingnekar" userId="d8bb9c14-e201-4140-bda7-7d91ce931a15" providerId="ADAL" clId="{D6083FD1-50EF-4C09-9E0D-85659A335435}" dt="2022-11-23T17:38:30.772" v="103"/>
          <ac:spMkLst>
            <pc:docMk/>
            <pc:sldMk cId="2148569676" sldId="4505"/>
            <ac:spMk id="1495088" creationId="{2E5D0A09-E48E-49C7-A943-30337AC5FA56}"/>
          </ac:spMkLst>
        </pc:spChg>
        <pc:spChg chg="add mod">
          <ac:chgData name="Roshan Hingnekar" userId="d8bb9c14-e201-4140-bda7-7d91ce931a15" providerId="ADAL" clId="{D6083FD1-50EF-4C09-9E0D-85659A335435}" dt="2022-11-23T17:38:30.772" v="103"/>
          <ac:spMkLst>
            <pc:docMk/>
            <pc:sldMk cId="2148569676" sldId="4505"/>
            <ac:spMk id="1495089" creationId="{3B91B279-CA8F-D201-3EFF-F45761D5F8CD}"/>
          </ac:spMkLst>
        </pc:spChg>
        <pc:spChg chg="add mod">
          <ac:chgData name="Roshan Hingnekar" userId="d8bb9c14-e201-4140-bda7-7d91ce931a15" providerId="ADAL" clId="{D6083FD1-50EF-4C09-9E0D-85659A335435}" dt="2022-11-23T17:38:30.772" v="103"/>
          <ac:spMkLst>
            <pc:docMk/>
            <pc:sldMk cId="2148569676" sldId="4505"/>
            <ac:spMk id="1495090" creationId="{8FA6FEA0-390F-087F-DF2F-781F8B69E2EC}"/>
          </ac:spMkLst>
        </pc:spChg>
        <pc:spChg chg="add mod">
          <ac:chgData name="Roshan Hingnekar" userId="d8bb9c14-e201-4140-bda7-7d91ce931a15" providerId="ADAL" clId="{D6083FD1-50EF-4C09-9E0D-85659A335435}" dt="2022-11-23T17:38:30.772" v="103"/>
          <ac:spMkLst>
            <pc:docMk/>
            <pc:sldMk cId="2148569676" sldId="4505"/>
            <ac:spMk id="1495091" creationId="{44F39817-396C-4A20-23DD-5AFE3472CC5A}"/>
          </ac:spMkLst>
        </pc:spChg>
        <pc:spChg chg="add mod">
          <ac:chgData name="Roshan Hingnekar" userId="d8bb9c14-e201-4140-bda7-7d91ce931a15" providerId="ADAL" clId="{D6083FD1-50EF-4C09-9E0D-85659A335435}" dt="2022-11-23T17:38:30.772" v="103"/>
          <ac:spMkLst>
            <pc:docMk/>
            <pc:sldMk cId="2148569676" sldId="4505"/>
            <ac:spMk id="1495092" creationId="{1516C53D-9048-B09C-1D0D-6EFDB99CDF80}"/>
          </ac:spMkLst>
        </pc:spChg>
        <pc:spChg chg="add mod">
          <ac:chgData name="Roshan Hingnekar" userId="d8bb9c14-e201-4140-bda7-7d91ce931a15" providerId="ADAL" clId="{D6083FD1-50EF-4C09-9E0D-85659A335435}" dt="2022-11-23T17:38:30.772" v="103"/>
          <ac:spMkLst>
            <pc:docMk/>
            <pc:sldMk cId="2148569676" sldId="4505"/>
            <ac:spMk id="1495093" creationId="{31A9B862-AD5E-AFD5-928C-1E4EFE5B3F90}"/>
          </ac:spMkLst>
        </pc:spChg>
        <pc:spChg chg="add mod">
          <ac:chgData name="Roshan Hingnekar" userId="d8bb9c14-e201-4140-bda7-7d91ce931a15" providerId="ADAL" clId="{D6083FD1-50EF-4C09-9E0D-85659A335435}" dt="2022-11-23T17:38:30.772" v="103"/>
          <ac:spMkLst>
            <pc:docMk/>
            <pc:sldMk cId="2148569676" sldId="4505"/>
            <ac:spMk id="1495094" creationId="{74848135-E22C-AF7F-75C3-A7865606E96A}"/>
          </ac:spMkLst>
        </pc:spChg>
        <pc:spChg chg="add mod">
          <ac:chgData name="Roshan Hingnekar" userId="d8bb9c14-e201-4140-bda7-7d91ce931a15" providerId="ADAL" clId="{D6083FD1-50EF-4C09-9E0D-85659A335435}" dt="2022-11-23T17:38:30.772" v="103"/>
          <ac:spMkLst>
            <pc:docMk/>
            <pc:sldMk cId="2148569676" sldId="4505"/>
            <ac:spMk id="1495095" creationId="{72EFECD8-B831-13DB-4437-18A10609F418}"/>
          </ac:spMkLst>
        </pc:spChg>
        <pc:spChg chg="add mod">
          <ac:chgData name="Roshan Hingnekar" userId="d8bb9c14-e201-4140-bda7-7d91ce931a15" providerId="ADAL" clId="{D6083FD1-50EF-4C09-9E0D-85659A335435}" dt="2022-11-23T17:38:30.772" v="103"/>
          <ac:spMkLst>
            <pc:docMk/>
            <pc:sldMk cId="2148569676" sldId="4505"/>
            <ac:spMk id="1495096" creationId="{A71C69D5-311B-6912-5E3C-A0F09776B68E}"/>
          </ac:spMkLst>
        </pc:spChg>
        <pc:spChg chg="add mod">
          <ac:chgData name="Roshan Hingnekar" userId="d8bb9c14-e201-4140-bda7-7d91ce931a15" providerId="ADAL" clId="{D6083FD1-50EF-4C09-9E0D-85659A335435}" dt="2022-11-23T17:38:30.772" v="103"/>
          <ac:spMkLst>
            <pc:docMk/>
            <pc:sldMk cId="2148569676" sldId="4505"/>
            <ac:spMk id="1495097" creationId="{D110ED55-43BF-AB60-76CC-D91149D4B3DF}"/>
          </ac:spMkLst>
        </pc:spChg>
        <pc:spChg chg="add mod">
          <ac:chgData name="Roshan Hingnekar" userId="d8bb9c14-e201-4140-bda7-7d91ce931a15" providerId="ADAL" clId="{D6083FD1-50EF-4C09-9E0D-85659A335435}" dt="2022-11-23T17:38:30.772" v="103"/>
          <ac:spMkLst>
            <pc:docMk/>
            <pc:sldMk cId="2148569676" sldId="4505"/>
            <ac:spMk id="1495098" creationId="{DD58B9C6-6EBF-AAF5-8468-E4DC92001F4E}"/>
          </ac:spMkLst>
        </pc:spChg>
        <pc:spChg chg="add mod">
          <ac:chgData name="Roshan Hingnekar" userId="d8bb9c14-e201-4140-bda7-7d91ce931a15" providerId="ADAL" clId="{D6083FD1-50EF-4C09-9E0D-85659A335435}" dt="2022-11-23T17:38:30.772" v="103"/>
          <ac:spMkLst>
            <pc:docMk/>
            <pc:sldMk cId="2148569676" sldId="4505"/>
            <ac:spMk id="1495099" creationId="{BB5A989F-18B3-7D7C-D295-F1E7A46D2028}"/>
          </ac:spMkLst>
        </pc:spChg>
        <pc:spChg chg="add mod">
          <ac:chgData name="Roshan Hingnekar" userId="d8bb9c14-e201-4140-bda7-7d91ce931a15" providerId="ADAL" clId="{D6083FD1-50EF-4C09-9E0D-85659A335435}" dt="2022-11-23T17:38:30.772" v="103"/>
          <ac:spMkLst>
            <pc:docMk/>
            <pc:sldMk cId="2148569676" sldId="4505"/>
            <ac:spMk id="1495100" creationId="{45CA6EEA-9068-942E-965D-8F23254317A0}"/>
          </ac:spMkLst>
        </pc:spChg>
        <pc:spChg chg="add mod">
          <ac:chgData name="Roshan Hingnekar" userId="d8bb9c14-e201-4140-bda7-7d91ce931a15" providerId="ADAL" clId="{D6083FD1-50EF-4C09-9E0D-85659A335435}" dt="2022-11-23T17:38:30.772" v="103"/>
          <ac:spMkLst>
            <pc:docMk/>
            <pc:sldMk cId="2148569676" sldId="4505"/>
            <ac:spMk id="1495101" creationId="{5384B640-F35E-2221-3390-890404A43A47}"/>
          </ac:spMkLst>
        </pc:spChg>
        <pc:spChg chg="add mod">
          <ac:chgData name="Roshan Hingnekar" userId="d8bb9c14-e201-4140-bda7-7d91ce931a15" providerId="ADAL" clId="{D6083FD1-50EF-4C09-9E0D-85659A335435}" dt="2022-11-23T17:38:30.772" v="103"/>
          <ac:spMkLst>
            <pc:docMk/>
            <pc:sldMk cId="2148569676" sldId="4505"/>
            <ac:spMk id="1495102" creationId="{ADE9A51A-165B-EBA5-75BD-DD55491BE322}"/>
          </ac:spMkLst>
        </pc:spChg>
        <pc:spChg chg="add mod">
          <ac:chgData name="Roshan Hingnekar" userId="d8bb9c14-e201-4140-bda7-7d91ce931a15" providerId="ADAL" clId="{D6083FD1-50EF-4C09-9E0D-85659A335435}" dt="2022-11-23T17:38:30.772" v="103"/>
          <ac:spMkLst>
            <pc:docMk/>
            <pc:sldMk cId="2148569676" sldId="4505"/>
            <ac:spMk id="1495104" creationId="{24DF21E2-C449-48F0-E4F2-54B037CCB97E}"/>
          </ac:spMkLst>
        </pc:spChg>
        <pc:spChg chg="add mod">
          <ac:chgData name="Roshan Hingnekar" userId="d8bb9c14-e201-4140-bda7-7d91ce931a15" providerId="ADAL" clId="{D6083FD1-50EF-4C09-9E0D-85659A335435}" dt="2022-11-23T17:38:30.772" v="103"/>
          <ac:spMkLst>
            <pc:docMk/>
            <pc:sldMk cId="2148569676" sldId="4505"/>
            <ac:spMk id="1495105" creationId="{E78E2B94-096A-328B-584E-CE23F0C9D23D}"/>
          </ac:spMkLst>
        </pc:spChg>
        <pc:spChg chg="add mod">
          <ac:chgData name="Roshan Hingnekar" userId="d8bb9c14-e201-4140-bda7-7d91ce931a15" providerId="ADAL" clId="{D6083FD1-50EF-4C09-9E0D-85659A335435}" dt="2022-11-23T17:38:30.772" v="103"/>
          <ac:spMkLst>
            <pc:docMk/>
            <pc:sldMk cId="2148569676" sldId="4505"/>
            <ac:spMk id="1495106" creationId="{80F809AC-0F21-AC47-8035-5E20A62642CC}"/>
          </ac:spMkLst>
        </pc:spChg>
        <pc:spChg chg="add mod">
          <ac:chgData name="Roshan Hingnekar" userId="d8bb9c14-e201-4140-bda7-7d91ce931a15" providerId="ADAL" clId="{D6083FD1-50EF-4C09-9E0D-85659A335435}" dt="2022-11-23T17:38:30.772" v="103"/>
          <ac:spMkLst>
            <pc:docMk/>
            <pc:sldMk cId="2148569676" sldId="4505"/>
            <ac:spMk id="1495107" creationId="{4CA71DA1-9D84-A283-C563-8541AC2D830A}"/>
          </ac:spMkLst>
        </pc:spChg>
        <pc:grpChg chg="add mod">
          <ac:chgData name="Roshan Hingnekar" userId="d8bb9c14-e201-4140-bda7-7d91ce931a15" providerId="ADAL" clId="{D6083FD1-50EF-4C09-9E0D-85659A335435}" dt="2022-11-23T17:38:51.827" v="107" actId="1076"/>
          <ac:grpSpMkLst>
            <pc:docMk/>
            <pc:sldMk cId="2148569676" sldId="4505"/>
            <ac:grpSpMk id="2" creationId="{7FB32D51-51B0-08AA-4FA5-6982C1DE2540}"/>
          </ac:grpSpMkLst>
        </pc:grpChg>
        <pc:grpChg chg="add mod">
          <ac:chgData name="Roshan Hingnekar" userId="d8bb9c14-e201-4140-bda7-7d91ce931a15" providerId="ADAL" clId="{D6083FD1-50EF-4C09-9E0D-85659A335435}" dt="2022-11-23T17:38:30.772" v="103"/>
          <ac:grpSpMkLst>
            <pc:docMk/>
            <pc:sldMk cId="2148569676" sldId="4505"/>
            <ac:grpSpMk id="8" creationId="{5C7875B2-9EBF-98C8-9049-8FAD7D533498}"/>
          </ac:grpSpMkLst>
        </pc:grpChg>
        <pc:grpChg chg="add mod">
          <ac:chgData name="Roshan Hingnekar" userId="d8bb9c14-e201-4140-bda7-7d91ce931a15" providerId="ADAL" clId="{D6083FD1-50EF-4C09-9E0D-85659A335435}" dt="2022-11-23T17:38:30.772" v="103"/>
          <ac:grpSpMkLst>
            <pc:docMk/>
            <pc:sldMk cId="2148569676" sldId="4505"/>
            <ac:grpSpMk id="9" creationId="{28BBFAD6-014A-19D0-7DA4-C89460C2D415}"/>
          </ac:grpSpMkLst>
        </pc:grpChg>
        <pc:grpChg chg="add mod">
          <ac:chgData name="Roshan Hingnekar" userId="d8bb9c14-e201-4140-bda7-7d91ce931a15" providerId="ADAL" clId="{D6083FD1-50EF-4C09-9E0D-85659A335435}" dt="2022-11-23T17:38:30.772" v="103"/>
          <ac:grpSpMkLst>
            <pc:docMk/>
            <pc:sldMk cId="2148569676" sldId="4505"/>
            <ac:grpSpMk id="15" creationId="{5B282691-F75D-9E51-F5A9-731B56030710}"/>
          </ac:grpSpMkLst>
        </pc:grpChg>
        <pc:grpChg chg="add mod">
          <ac:chgData name="Roshan Hingnekar" userId="d8bb9c14-e201-4140-bda7-7d91ce931a15" providerId="ADAL" clId="{D6083FD1-50EF-4C09-9E0D-85659A335435}" dt="2022-11-23T17:38:30.772" v="103"/>
          <ac:grpSpMkLst>
            <pc:docMk/>
            <pc:sldMk cId="2148569676" sldId="4505"/>
            <ac:grpSpMk id="16" creationId="{41DCFC80-44D0-07F5-B0DD-B6CB9018DD0C}"/>
          </ac:grpSpMkLst>
        </pc:grpChg>
        <pc:grpChg chg="add mod">
          <ac:chgData name="Roshan Hingnekar" userId="d8bb9c14-e201-4140-bda7-7d91ce931a15" providerId="ADAL" clId="{D6083FD1-50EF-4C09-9E0D-85659A335435}" dt="2022-11-23T17:38:30.772" v="103"/>
          <ac:grpSpMkLst>
            <pc:docMk/>
            <pc:sldMk cId="2148569676" sldId="4505"/>
            <ac:grpSpMk id="19" creationId="{A95319CF-0672-DA23-A02D-D524395EF0DC}"/>
          </ac:grpSpMkLst>
        </pc:grpChg>
        <pc:grpChg chg="del">
          <ac:chgData name="Roshan Hingnekar" userId="d8bb9c14-e201-4140-bda7-7d91ce931a15" providerId="ADAL" clId="{D6083FD1-50EF-4C09-9E0D-85659A335435}" dt="2022-11-23T17:35:53.417" v="102" actId="478"/>
          <ac:grpSpMkLst>
            <pc:docMk/>
            <pc:sldMk cId="2148569676" sldId="4505"/>
            <ac:grpSpMk id="21" creationId="{13C03BDD-53B5-4AFA-88A0-43C693160FEE}"/>
          </ac:grpSpMkLst>
        </pc:grpChg>
        <pc:grpChg chg="add mod">
          <ac:chgData name="Roshan Hingnekar" userId="d8bb9c14-e201-4140-bda7-7d91ce931a15" providerId="ADAL" clId="{D6083FD1-50EF-4C09-9E0D-85659A335435}" dt="2022-11-23T17:38:30.772" v="103"/>
          <ac:grpSpMkLst>
            <pc:docMk/>
            <pc:sldMk cId="2148569676" sldId="4505"/>
            <ac:grpSpMk id="70" creationId="{CDD52DBF-E681-721C-D0C3-F1A6C121EDBD}"/>
          </ac:grpSpMkLst>
        </pc:grpChg>
        <pc:grpChg chg="add mod">
          <ac:chgData name="Roshan Hingnekar" userId="d8bb9c14-e201-4140-bda7-7d91ce931a15" providerId="ADAL" clId="{D6083FD1-50EF-4C09-9E0D-85659A335435}" dt="2022-11-23T17:38:30.772" v="103"/>
          <ac:grpSpMkLst>
            <pc:docMk/>
            <pc:sldMk cId="2148569676" sldId="4505"/>
            <ac:grpSpMk id="1495047" creationId="{B90B67D9-4702-4049-551E-1E479BB45B8D}"/>
          </ac:grpSpMkLst>
        </pc:grpChg>
        <pc:grpChg chg="add mod">
          <ac:chgData name="Roshan Hingnekar" userId="d8bb9c14-e201-4140-bda7-7d91ce931a15" providerId="ADAL" clId="{D6083FD1-50EF-4C09-9E0D-85659A335435}" dt="2022-11-23T17:38:30.772" v="103"/>
          <ac:grpSpMkLst>
            <pc:docMk/>
            <pc:sldMk cId="2148569676" sldId="4505"/>
            <ac:grpSpMk id="1495056" creationId="{37F149C1-4593-30BA-8E77-11B0BD798272}"/>
          </ac:grpSpMkLst>
        </pc:grpChg>
        <pc:grpChg chg="add mod">
          <ac:chgData name="Roshan Hingnekar" userId="d8bb9c14-e201-4140-bda7-7d91ce931a15" providerId="ADAL" clId="{D6083FD1-50EF-4C09-9E0D-85659A335435}" dt="2022-11-23T17:38:30.772" v="103"/>
          <ac:grpSpMkLst>
            <pc:docMk/>
            <pc:sldMk cId="2148569676" sldId="4505"/>
            <ac:grpSpMk id="1495057" creationId="{8F82F148-119D-AA52-9B96-2C6F4275C9BE}"/>
          </ac:grpSpMkLst>
        </pc:grpChg>
        <pc:grpChg chg="add mod">
          <ac:chgData name="Roshan Hingnekar" userId="d8bb9c14-e201-4140-bda7-7d91ce931a15" providerId="ADAL" clId="{D6083FD1-50EF-4C09-9E0D-85659A335435}" dt="2022-11-23T17:38:30.772" v="103"/>
          <ac:grpSpMkLst>
            <pc:docMk/>
            <pc:sldMk cId="2148569676" sldId="4505"/>
            <ac:grpSpMk id="1495059" creationId="{6E98FB6C-7324-F7DD-0F2A-C7E68ECEE084}"/>
          </ac:grpSpMkLst>
        </pc:grpChg>
        <pc:grpChg chg="add mod">
          <ac:chgData name="Roshan Hingnekar" userId="d8bb9c14-e201-4140-bda7-7d91ce931a15" providerId="ADAL" clId="{D6083FD1-50EF-4C09-9E0D-85659A335435}" dt="2022-11-23T17:38:30.772" v="103"/>
          <ac:grpSpMkLst>
            <pc:docMk/>
            <pc:sldMk cId="2148569676" sldId="4505"/>
            <ac:grpSpMk id="1495061" creationId="{2C63F9DB-0C6E-7B07-B86C-2383D249AF2D}"/>
          </ac:grpSpMkLst>
        </pc:grpChg>
        <pc:grpChg chg="add mod">
          <ac:chgData name="Roshan Hingnekar" userId="d8bb9c14-e201-4140-bda7-7d91ce931a15" providerId="ADAL" clId="{D6083FD1-50EF-4C09-9E0D-85659A335435}" dt="2022-11-23T17:38:30.772" v="103"/>
          <ac:grpSpMkLst>
            <pc:docMk/>
            <pc:sldMk cId="2148569676" sldId="4505"/>
            <ac:grpSpMk id="1495103" creationId="{CE5F3223-F85F-266A-4601-66D611F079E6}"/>
          </ac:grpSpMkLst>
        </pc:grpChg>
        <pc:picChg chg="add mod">
          <ac:chgData name="Roshan Hingnekar" userId="d8bb9c14-e201-4140-bda7-7d91ce931a15" providerId="ADAL" clId="{D6083FD1-50EF-4C09-9E0D-85659A335435}" dt="2022-11-23T17:39:19.479" v="109" actId="1076"/>
          <ac:picMkLst>
            <pc:docMk/>
            <pc:sldMk cId="2148569676" sldId="4505"/>
            <ac:picMk id="1495108" creationId="{F10B0D04-B6C0-57DD-64A6-8C26BB684E47}"/>
          </ac:picMkLst>
        </pc:picChg>
        <pc:picChg chg="add del">
          <ac:chgData name="Roshan Hingnekar" userId="d8bb9c14-e201-4140-bda7-7d91ce931a15" providerId="ADAL" clId="{D6083FD1-50EF-4C09-9E0D-85659A335435}" dt="2022-11-23T20:04:10.509" v="331" actId="22"/>
          <ac:picMkLst>
            <pc:docMk/>
            <pc:sldMk cId="2148569676" sldId="4505"/>
            <ac:picMk id="1495110" creationId="{F558F79E-10AB-038D-5C4B-A97F1758B7A5}"/>
          </ac:picMkLst>
        </pc:picChg>
        <pc:cxnChg chg="add mod">
          <ac:chgData name="Roshan Hingnekar" userId="d8bb9c14-e201-4140-bda7-7d91ce931a15" providerId="ADAL" clId="{D6083FD1-50EF-4C09-9E0D-85659A335435}" dt="2022-11-23T17:38:30.772" v="103"/>
          <ac:cxnSpMkLst>
            <pc:docMk/>
            <pc:sldMk cId="2148569676" sldId="4505"/>
            <ac:cxnSpMk id="74" creationId="{81BC5F56-B5EB-158C-A79D-084D0AD95CCF}"/>
          </ac:cxnSpMkLst>
        </pc:cxnChg>
        <pc:cxnChg chg="add mod">
          <ac:chgData name="Roshan Hingnekar" userId="d8bb9c14-e201-4140-bda7-7d91ce931a15" providerId="ADAL" clId="{D6083FD1-50EF-4C09-9E0D-85659A335435}" dt="2022-11-23T17:38:30.772" v="103"/>
          <ac:cxnSpMkLst>
            <pc:docMk/>
            <pc:sldMk cId="2148569676" sldId="4505"/>
            <ac:cxnSpMk id="89" creationId="{72363D72-E877-D403-F248-72587E300422}"/>
          </ac:cxnSpMkLst>
        </pc:cxnChg>
        <pc:cxnChg chg="add mod">
          <ac:chgData name="Roshan Hingnekar" userId="d8bb9c14-e201-4140-bda7-7d91ce931a15" providerId="ADAL" clId="{D6083FD1-50EF-4C09-9E0D-85659A335435}" dt="2022-11-23T17:38:30.772" v="103"/>
          <ac:cxnSpMkLst>
            <pc:docMk/>
            <pc:sldMk cId="2148569676" sldId="4505"/>
            <ac:cxnSpMk id="90" creationId="{48CFD5F7-37C9-5933-A07B-385263048A71}"/>
          </ac:cxnSpMkLst>
        </pc:cxnChg>
        <pc:cxnChg chg="add mod">
          <ac:chgData name="Roshan Hingnekar" userId="d8bb9c14-e201-4140-bda7-7d91ce931a15" providerId="ADAL" clId="{D6083FD1-50EF-4C09-9E0D-85659A335435}" dt="2022-11-23T17:38:30.772" v="103"/>
          <ac:cxnSpMkLst>
            <pc:docMk/>
            <pc:sldMk cId="2148569676" sldId="4505"/>
            <ac:cxnSpMk id="91" creationId="{F483F309-9DE3-4047-C62B-46E45144F3DC}"/>
          </ac:cxnSpMkLst>
        </pc:cxnChg>
        <pc:cxnChg chg="add mod">
          <ac:chgData name="Roshan Hingnekar" userId="d8bb9c14-e201-4140-bda7-7d91ce931a15" providerId="ADAL" clId="{D6083FD1-50EF-4C09-9E0D-85659A335435}" dt="2022-11-23T17:38:30.772" v="103"/>
          <ac:cxnSpMkLst>
            <pc:docMk/>
            <pc:sldMk cId="2148569676" sldId="4505"/>
            <ac:cxnSpMk id="92" creationId="{4E5FB472-133A-D135-C8EC-EFFA65A65296}"/>
          </ac:cxnSpMkLst>
        </pc:cxnChg>
        <pc:cxnChg chg="add mod">
          <ac:chgData name="Roshan Hingnekar" userId="d8bb9c14-e201-4140-bda7-7d91ce931a15" providerId="ADAL" clId="{D6083FD1-50EF-4C09-9E0D-85659A335435}" dt="2022-11-23T17:38:30.772" v="103"/>
          <ac:cxnSpMkLst>
            <pc:docMk/>
            <pc:sldMk cId="2148569676" sldId="4505"/>
            <ac:cxnSpMk id="93" creationId="{83DA1BE8-A4A5-E855-174A-017F023E9E04}"/>
          </ac:cxnSpMkLst>
        </pc:cxnChg>
        <pc:cxnChg chg="add mod">
          <ac:chgData name="Roshan Hingnekar" userId="d8bb9c14-e201-4140-bda7-7d91ce931a15" providerId="ADAL" clId="{D6083FD1-50EF-4C09-9E0D-85659A335435}" dt="2022-11-23T17:38:30.772" v="103"/>
          <ac:cxnSpMkLst>
            <pc:docMk/>
            <pc:sldMk cId="2148569676" sldId="4505"/>
            <ac:cxnSpMk id="94" creationId="{AE05563B-6815-F61E-908B-3A951A094FE0}"/>
          </ac:cxnSpMkLst>
        </pc:cxnChg>
        <pc:cxnChg chg="add mod">
          <ac:chgData name="Roshan Hingnekar" userId="d8bb9c14-e201-4140-bda7-7d91ce931a15" providerId="ADAL" clId="{D6083FD1-50EF-4C09-9E0D-85659A335435}" dt="2022-11-23T17:38:30.772" v="103"/>
          <ac:cxnSpMkLst>
            <pc:docMk/>
            <pc:sldMk cId="2148569676" sldId="4505"/>
            <ac:cxnSpMk id="95" creationId="{3616B07E-63F2-1FB7-B77D-26BDEDABCF5B}"/>
          </ac:cxnSpMkLst>
        </pc:cxnChg>
        <pc:cxnChg chg="add mod">
          <ac:chgData name="Roshan Hingnekar" userId="d8bb9c14-e201-4140-bda7-7d91ce931a15" providerId="ADAL" clId="{D6083FD1-50EF-4C09-9E0D-85659A335435}" dt="2022-11-23T17:38:30.772" v="103"/>
          <ac:cxnSpMkLst>
            <pc:docMk/>
            <pc:sldMk cId="2148569676" sldId="4505"/>
            <ac:cxnSpMk id="96" creationId="{5BB59F1A-17A3-0579-E725-6A77DB34D55C}"/>
          </ac:cxnSpMkLst>
        </pc:cxnChg>
        <pc:cxnChg chg="add mod">
          <ac:chgData name="Roshan Hingnekar" userId="d8bb9c14-e201-4140-bda7-7d91ce931a15" providerId="ADAL" clId="{D6083FD1-50EF-4C09-9E0D-85659A335435}" dt="2022-11-23T17:38:30.772" v="103"/>
          <ac:cxnSpMkLst>
            <pc:docMk/>
            <pc:sldMk cId="2148569676" sldId="4505"/>
            <ac:cxnSpMk id="97" creationId="{313C69B6-E8EA-5DD4-E4FA-FF8F7282B588}"/>
          </ac:cxnSpMkLst>
        </pc:cxnChg>
        <pc:cxnChg chg="add mod">
          <ac:chgData name="Roshan Hingnekar" userId="d8bb9c14-e201-4140-bda7-7d91ce931a15" providerId="ADAL" clId="{D6083FD1-50EF-4C09-9E0D-85659A335435}" dt="2022-11-23T17:38:30.772" v="103"/>
          <ac:cxnSpMkLst>
            <pc:docMk/>
            <pc:sldMk cId="2148569676" sldId="4505"/>
            <ac:cxnSpMk id="98" creationId="{8CABAC32-3E6A-8345-F916-17BF095A0638}"/>
          </ac:cxnSpMkLst>
        </pc:cxnChg>
        <pc:cxnChg chg="add mod">
          <ac:chgData name="Roshan Hingnekar" userId="d8bb9c14-e201-4140-bda7-7d91ce931a15" providerId="ADAL" clId="{D6083FD1-50EF-4C09-9E0D-85659A335435}" dt="2022-11-23T17:38:30.772" v="103"/>
          <ac:cxnSpMkLst>
            <pc:docMk/>
            <pc:sldMk cId="2148569676" sldId="4505"/>
            <ac:cxnSpMk id="99" creationId="{F1C80A34-6E9C-8629-6239-E2F6921DF453}"/>
          </ac:cxnSpMkLst>
        </pc:cxnChg>
        <pc:cxnChg chg="add mod">
          <ac:chgData name="Roshan Hingnekar" userId="d8bb9c14-e201-4140-bda7-7d91ce931a15" providerId="ADAL" clId="{D6083FD1-50EF-4C09-9E0D-85659A335435}" dt="2022-11-23T17:38:30.772" v="103"/>
          <ac:cxnSpMkLst>
            <pc:docMk/>
            <pc:sldMk cId="2148569676" sldId="4505"/>
            <ac:cxnSpMk id="100" creationId="{709CD5EC-63FF-189D-B33C-E1EE882B780D}"/>
          </ac:cxnSpMkLst>
        </pc:cxnChg>
        <pc:cxnChg chg="add mod">
          <ac:chgData name="Roshan Hingnekar" userId="d8bb9c14-e201-4140-bda7-7d91ce931a15" providerId="ADAL" clId="{D6083FD1-50EF-4C09-9E0D-85659A335435}" dt="2022-11-23T17:38:30.772" v="103"/>
          <ac:cxnSpMkLst>
            <pc:docMk/>
            <pc:sldMk cId="2148569676" sldId="4505"/>
            <ac:cxnSpMk id="1495063" creationId="{96026B1A-2AF9-AD7F-6AA9-9DE51C763D63}"/>
          </ac:cxnSpMkLst>
        </pc:cxnChg>
        <pc:cxnChg chg="add mod">
          <ac:chgData name="Roshan Hingnekar" userId="d8bb9c14-e201-4140-bda7-7d91ce931a15" providerId="ADAL" clId="{D6083FD1-50EF-4C09-9E0D-85659A335435}" dt="2022-11-23T17:38:30.772" v="103"/>
          <ac:cxnSpMkLst>
            <pc:docMk/>
            <pc:sldMk cId="2148569676" sldId="4505"/>
            <ac:cxnSpMk id="1495064" creationId="{AA7380B9-CA71-4DFB-A512-25759905E3E5}"/>
          </ac:cxnSpMkLst>
        </pc:cxnChg>
      </pc:sldChg>
      <pc:sldChg chg="add modNotesTx">
        <pc:chgData name="Roshan Hingnekar" userId="d8bb9c14-e201-4140-bda7-7d91ce931a15" providerId="ADAL" clId="{D6083FD1-50EF-4C09-9E0D-85659A335435}" dt="2022-12-11T19:34:19.118" v="537" actId="20577"/>
        <pc:sldMkLst>
          <pc:docMk/>
          <pc:sldMk cId="2478700599" sldId="450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8/29/2023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8/29/2023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Build physical component models based on physical connection that directly integrate with block diagrams.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Create custom components models through text-based authoring of physical modeling components, domains, and libraries.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Deploy your models to other simulation environments, such as HIL.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IN"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1191008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0" name="Rectangle 2"/>
          <p:cNvSpPr>
            <a:spLocks noGrp="1" noRot="1" noChangeAspect="1" noChangeArrowheads="1" noTextEdit="1"/>
          </p:cNvSpPr>
          <p:nvPr>
            <p:ph type="sldImg"/>
          </p:nvPr>
        </p:nvSpPr>
        <p:spPr>
          <a:ln/>
        </p:spPr>
      </p:sp>
      <p:sp>
        <p:nvSpPr>
          <p:cNvPr id="1573891" name="Rectangle 3"/>
          <p:cNvSpPr>
            <a:spLocks noGrp="1" noChangeArrowheads="1"/>
          </p:cNvSpPr>
          <p:nvPr>
            <p:ph type="body" idx="1"/>
          </p:nvPr>
        </p:nvSpPr>
        <p:spPr/>
        <p:txBody>
          <a:bodyPr/>
          <a:lstStyle/>
          <a:p>
            <a:r>
              <a:rPr lang="en-US" sz="1200" b="0" i="0" kern="1200" dirty="0">
                <a:solidFill>
                  <a:schemeClr val="tx1"/>
                </a:solidFill>
                <a:effectLst/>
                <a:latin typeface="+mn-lt"/>
                <a:ea typeface="+mn-ea"/>
                <a:cs typeface="+mn-cs"/>
              </a:rPr>
              <a:t>Simscape Electrical™ (formerly SimPowerSystems™ and SimElectronics</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provides component libraries for modeling and simulating electronic, mechatronic, and electrical power systems. It includes models of semiconductors, motors, and components for applications such as electromechanical actuation, smart grids, and renewable energy systems. You can use these components to evaluate analog circuit architectures, develop mechatronic systems with electric drives, and analyze the generation, conversion, transmission, and consumption of electrical power at the grid level.</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Simscape Electrical helps you develop control systems and test system-level performance. You can parameterize your models using MATLAB</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variables and expressions, and design control systems for electrical systems in Simulink</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You can integrate mechanical, hydraulic, thermal, and other physical systems into your model using components from the Simscape family of products. To deploy models to other simulation environments, including hardware-in-the-loop (HIL) systems, Simscape Electrical supports C-code generation.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Simscape Electrical was developed in collaboration with Hydro-Québec of Montreal.</a:t>
            </a:r>
          </a:p>
          <a:p>
            <a:endParaRPr lang="en-US" dirty="0"/>
          </a:p>
        </p:txBody>
      </p:sp>
    </p:spTree>
    <p:extLst>
      <p:ext uri="{BB962C8B-B14F-4D97-AF65-F5344CB8AC3E}">
        <p14:creationId xmlns:p14="http://schemas.microsoft.com/office/powerpoint/2010/main" val="3700971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0" name="Rectangle 2"/>
          <p:cNvSpPr>
            <a:spLocks noGrp="1" noRot="1" noChangeAspect="1" noChangeArrowheads="1" noTextEdit="1"/>
          </p:cNvSpPr>
          <p:nvPr>
            <p:ph type="sldImg"/>
          </p:nvPr>
        </p:nvSpPr>
        <p:spPr>
          <a:ln/>
        </p:spPr>
      </p:sp>
      <p:sp>
        <p:nvSpPr>
          <p:cNvPr id="1573891" name="Rectangle 3"/>
          <p:cNvSpPr>
            <a:spLocks noGrp="1" noChangeArrowheads="1"/>
          </p:cNvSpPr>
          <p:nvPr>
            <p:ph type="body" idx="1"/>
          </p:nvPr>
        </p:nvSpPr>
        <p:spPr/>
        <p:txBody>
          <a:bodyPr>
            <a:normAutofit fontScale="85000" lnSpcReduction="20000"/>
          </a:bodyPr>
          <a:lstStyle/>
          <a:p>
            <a:pPr algn="l"/>
            <a:r>
              <a:rPr lang="en-US" b="0" i="0">
                <a:solidFill>
                  <a:srgbClr val="212121"/>
                </a:solidFill>
                <a:effectLst/>
                <a:latin typeface="Roboto" panose="02000000000000000000" pitchFamily="2" charset="0"/>
              </a:rPr>
              <a:t>Simscape Battery™ provides design tools for modeling and simulating battery and energy storage systems.</a:t>
            </a:r>
          </a:p>
          <a:p>
            <a:pPr algn="l"/>
            <a:endParaRPr lang="en-US" b="0" i="0">
              <a:solidFill>
                <a:srgbClr val="212121"/>
              </a:solidFill>
              <a:effectLst/>
              <a:latin typeface="Roboto" panose="02000000000000000000" pitchFamily="2" charset="0"/>
            </a:endParaRPr>
          </a:p>
          <a:p>
            <a:pPr algn="l"/>
            <a:r>
              <a:rPr lang="en-US" b="0" i="0">
                <a:solidFill>
                  <a:srgbClr val="212121"/>
                </a:solidFill>
                <a:effectLst/>
                <a:latin typeface="Roboto" panose="02000000000000000000" pitchFamily="2" charset="0"/>
              </a:rPr>
              <a:t>You can use these tools to test battery architectures, design battery management systems, and evaluate battery system behavior across normal and extreme conditions. You model these systems by assembling the components into a schematic. Then select the physical effects you wish to include, assign parameter values, and you are ready to simulate.</a:t>
            </a:r>
          </a:p>
          <a:p>
            <a:pPr algn="l"/>
            <a:endParaRPr lang="en-US" b="0" i="0">
              <a:solidFill>
                <a:srgbClr val="212121"/>
              </a:solidFill>
              <a:effectLst/>
              <a:latin typeface="Roboto" panose="02000000000000000000" pitchFamily="2" charset="0"/>
            </a:endParaRPr>
          </a:p>
          <a:p>
            <a:pPr algn="l"/>
            <a:r>
              <a:rPr lang="en-US" b="0" i="0">
                <a:solidFill>
                  <a:srgbClr val="212121"/>
                </a:solidFill>
                <a:effectLst/>
                <a:latin typeface="Roboto" panose="02000000000000000000" pitchFamily="2" charset="0"/>
              </a:rPr>
              <a:t>Simscape Battery includes design tools that automate the creation of battery pack models. You create models that represent your desired topology. These models can include cooling plate connections so that electrical and thermal responses can be evaluated.</a:t>
            </a:r>
          </a:p>
          <a:p>
            <a:pPr algn="l"/>
            <a:endParaRPr lang="en-US" b="0" i="0">
              <a:solidFill>
                <a:srgbClr val="212121"/>
              </a:solidFill>
              <a:effectLst/>
              <a:latin typeface="Roboto" panose="02000000000000000000" pitchFamily="2" charset="0"/>
            </a:endParaRPr>
          </a:p>
          <a:p>
            <a:pPr algn="l"/>
            <a:r>
              <a:rPr lang="en-US" b="0" i="0">
                <a:solidFill>
                  <a:srgbClr val="212121"/>
                </a:solidFill>
                <a:effectLst/>
                <a:latin typeface="Roboto" panose="02000000000000000000" pitchFamily="2" charset="0"/>
              </a:rPr>
              <a:t>You can integrate electrical, hydraulic, pneumatic, and other systems into your model using components from the Simscape family of products. Simscape offers a set of fundamental components in many physical domains, and it provides the technology for simulating and analyzing physical systems.</a:t>
            </a:r>
          </a:p>
          <a:p>
            <a:pPr algn="l"/>
            <a:endParaRPr lang="en-US" b="0" i="0">
              <a:solidFill>
                <a:srgbClr val="212121"/>
              </a:solidFill>
              <a:effectLst/>
              <a:latin typeface="Roboto" panose="02000000000000000000" pitchFamily="2" charset="0"/>
            </a:endParaRPr>
          </a:p>
          <a:p>
            <a:pPr algn="l"/>
            <a:r>
              <a:rPr lang="en-US" b="0" i="0">
                <a:solidFill>
                  <a:srgbClr val="212121"/>
                </a:solidFill>
                <a:effectLst/>
                <a:latin typeface="Roboto" panose="02000000000000000000" pitchFamily="2" charset="0"/>
              </a:rPr>
              <a:t>The Simscape add-on products provide additional models and analysis capabilities for applications such as electrical power networks, heating and cooling systems, and mechatronics. You can integrate these with three-dimensional mechanical systems and analyze their behavior using an animation of the simulation results.</a:t>
            </a:r>
          </a:p>
          <a:p>
            <a:pPr algn="l"/>
            <a:r>
              <a:rPr lang="en-US" b="0" i="0">
                <a:solidFill>
                  <a:srgbClr val="212121"/>
                </a:solidFill>
                <a:effectLst/>
                <a:latin typeface="Roboto" panose="02000000000000000000" pitchFamily="2" charset="0"/>
              </a:rPr>
              <a:t>Simscape Battery models can also be converted to C code. This enables them to support testing of embedded software in configurations such as processor-in-the-loop and hardware-in-the-loop testing, which is much safer and more efficient than testing on hardware prototypes.</a:t>
            </a:r>
          </a:p>
          <a:p>
            <a:pPr algn="l"/>
            <a:endParaRPr lang="en-US" b="0" i="0">
              <a:solidFill>
                <a:srgbClr val="212121"/>
              </a:solidFill>
              <a:effectLst/>
              <a:latin typeface="Roboto" panose="02000000000000000000" pitchFamily="2" charset="0"/>
            </a:endParaRPr>
          </a:p>
          <a:p>
            <a:pPr algn="l"/>
            <a:r>
              <a:rPr lang="en-US" b="0" i="0">
                <a:solidFill>
                  <a:srgbClr val="212121"/>
                </a:solidFill>
                <a:effectLst/>
                <a:latin typeface="Roboto" panose="02000000000000000000" pitchFamily="2" charset="0"/>
              </a:rPr>
              <a:t>Simscape Battery models integrate directly with block diagrams in Simulink, state machines in Stateflow</a:t>
            </a:r>
            <a:r>
              <a:rPr lang="en-US" b="0" i="0" baseline="30000">
                <a:solidFill>
                  <a:srgbClr val="212121"/>
                </a:solidFill>
                <a:effectLst/>
                <a:latin typeface="Roboto" panose="02000000000000000000" pitchFamily="2" charset="0"/>
              </a:rPr>
              <a:t>®</a:t>
            </a:r>
            <a:r>
              <a:rPr lang="en-US" b="0" i="0">
                <a:solidFill>
                  <a:srgbClr val="212121"/>
                </a:solidFill>
                <a:effectLst/>
                <a:latin typeface="Roboto" panose="02000000000000000000" pitchFamily="2" charset="0"/>
              </a:rPr>
              <a:t>, and MATLAB functions. You can simulate your entire system in a single environment. This accelerates tasks such as designing control systems and optimizing system-level performance.</a:t>
            </a:r>
          </a:p>
        </p:txBody>
      </p:sp>
    </p:spTree>
    <p:extLst>
      <p:ext uri="{BB962C8B-B14F-4D97-AF65-F5344CB8AC3E}">
        <p14:creationId xmlns:p14="http://schemas.microsoft.com/office/powerpoint/2010/main" val="723262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0" name="Rectangle 2"/>
          <p:cNvSpPr>
            <a:spLocks noGrp="1" noRot="1" noChangeAspect="1" noChangeArrowheads="1" noTextEdit="1"/>
          </p:cNvSpPr>
          <p:nvPr>
            <p:ph type="sldImg"/>
          </p:nvPr>
        </p:nvSpPr>
        <p:spPr>
          <a:ln/>
        </p:spPr>
      </p:sp>
      <p:sp>
        <p:nvSpPr>
          <p:cNvPr id="1573891" name="Rectangle 3"/>
          <p:cNvSpPr>
            <a:spLocks noGrp="1" noChangeArrowheads="1"/>
          </p:cNvSpPr>
          <p:nvPr>
            <p:ph type="body" idx="1"/>
          </p:nvPr>
        </p:nvSpPr>
        <p:spPr/>
        <p:txBody>
          <a:bodyPr/>
          <a:lstStyle/>
          <a:p>
            <a:r>
              <a:rPr lang="en-US" sz="1400" dirty="0"/>
              <a:t>Read the slide, and advance.</a:t>
            </a:r>
          </a:p>
          <a:p>
            <a:endParaRPr lang="en-US" sz="1400" dirty="0"/>
          </a:p>
          <a:p>
            <a:pPr lvl="1"/>
            <a:r>
              <a:rPr lang="en-US" i="1" dirty="0"/>
              <a:t>Hydraulic circuit model description </a:t>
            </a:r>
          </a:p>
          <a:p>
            <a:pPr lvl="1"/>
            <a:r>
              <a:rPr lang="en-US" i="1" dirty="0"/>
              <a:t>No need to derive equations of hydraulic system dynamics</a:t>
            </a:r>
          </a:p>
          <a:p>
            <a:pPr lvl="1"/>
            <a:r>
              <a:rPr lang="en-US" i="1" dirty="0"/>
              <a:t>No co-simulation</a:t>
            </a:r>
          </a:p>
          <a:p>
            <a:endParaRPr lang="en-US" sz="1400" dirty="0"/>
          </a:p>
        </p:txBody>
      </p:sp>
    </p:spTree>
    <p:extLst>
      <p:ext uri="{BB962C8B-B14F-4D97-AF65-F5344CB8AC3E}">
        <p14:creationId xmlns:p14="http://schemas.microsoft.com/office/powerpoint/2010/main" val="1528010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w="9525"/>
        </p:spPr>
        <p:txBody>
          <a:bodyPr/>
          <a:lstStyle/>
          <a:p>
            <a:endParaRPr lang="de-DE"/>
          </a:p>
        </p:txBody>
      </p:sp>
    </p:spTree>
    <p:extLst>
      <p:ext uri="{BB962C8B-B14F-4D97-AF65-F5344CB8AC3E}">
        <p14:creationId xmlns:p14="http://schemas.microsoft.com/office/powerpoint/2010/main" val="1779154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3890" name="Rectangle 2"/>
          <p:cNvSpPr>
            <a:spLocks noGrp="1" noRot="1" noChangeAspect="1" noChangeArrowheads="1" noTextEdit="1"/>
          </p:cNvSpPr>
          <p:nvPr>
            <p:ph type="sldImg"/>
          </p:nvPr>
        </p:nvSpPr>
        <p:spPr>
          <a:ln/>
        </p:spPr>
      </p:sp>
      <p:sp>
        <p:nvSpPr>
          <p:cNvPr id="15738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373361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b="1"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2010254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dirty="0">
                <a:latin typeface="Verdana" pitchFamily="34" charset="0"/>
              </a:rPr>
              <a:t>Industries: </a:t>
            </a:r>
            <a:r>
              <a:rPr lang="en-US" sz="800" kern="1200" dirty="0">
                <a:solidFill>
                  <a:schemeClr val="tx1"/>
                </a:solidFill>
                <a:effectLst/>
                <a:latin typeface="+mn-lt"/>
                <a:ea typeface="+mn-ea"/>
                <a:cs typeface="+mn-cs"/>
              </a:rPr>
              <a:t>Automotive, Industrial automation and machinery</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1" dirty="0">
                <a:latin typeface="Verdana" pitchFamily="34" charset="0"/>
              </a:rPr>
              <a:t>Application Areas:</a:t>
            </a:r>
            <a:r>
              <a:rPr lang="en-US" sz="800" b="0" baseline="0" dirty="0">
                <a:latin typeface="Verdana" pitchFamily="34" charset="0"/>
              </a:rPr>
              <a:t> </a:t>
            </a:r>
            <a:r>
              <a:rPr lang="en-US" sz="800" kern="1200" dirty="0">
                <a:solidFill>
                  <a:schemeClr val="tx1"/>
                </a:solidFill>
                <a:effectLst/>
                <a:latin typeface="+mn-lt"/>
                <a:ea typeface="+mn-ea"/>
                <a:cs typeface="+mn-cs"/>
              </a:rPr>
              <a:t>Control systems, Mechatronics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1" dirty="0">
                <a:latin typeface="Verdana" pitchFamily="34" charset="0"/>
              </a:rPr>
              <a:t>Capabilities</a:t>
            </a:r>
            <a:r>
              <a:rPr lang="en-US" sz="800" b="0" dirty="0">
                <a:latin typeface="Verdana" pitchFamily="34" charset="0"/>
              </a:rPr>
              <a:t>: </a:t>
            </a:r>
            <a:r>
              <a:rPr lang="en-US" sz="800" kern="1200" dirty="0">
                <a:solidFill>
                  <a:schemeClr val="tx1"/>
                </a:solidFill>
                <a:effectLst/>
                <a:latin typeface="+mn-lt"/>
                <a:ea typeface="+mn-ea"/>
                <a:cs typeface="+mn-cs"/>
              </a:rPr>
              <a:t>Mathematical modeling, Algorithm development, System design and simulation, Physical modeling, Rapid prototyping</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1" dirty="0">
                <a:latin typeface="Verdana" pitchFamily="34" charset="0"/>
              </a:rPr>
              <a:t>Products Used: </a:t>
            </a:r>
            <a:r>
              <a:rPr lang="en-US" sz="800" kern="1200" dirty="0">
                <a:solidFill>
                  <a:schemeClr val="tx1"/>
                </a:solidFill>
                <a:effectLst/>
                <a:latin typeface="+mn-lt"/>
                <a:ea typeface="+mn-ea"/>
                <a:cs typeface="+mn-cs"/>
              </a:rPr>
              <a:t>MATLAB, Simulink, </a:t>
            </a:r>
            <a:r>
              <a:rPr lang="en-US" sz="800" kern="1200" dirty="0" err="1">
                <a:solidFill>
                  <a:schemeClr val="tx1"/>
                </a:solidFill>
                <a:effectLst/>
                <a:latin typeface="+mn-lt"/>
                <a:ea typeface="+mn-ea"/>
                <a:cs typeface="+mn-cs"/>
              </a:rPr>
              <a:t>SimHydraulics</a:t>
            </a:r>
            <a:r>
              <a:rPr lang="en-US" sz="800" kern="1200" dirty="0">
                <a:solidFill>
                  <a:schemeClr val="tx1"/>
                </a:solidFill>
                <a:effectLst/>
                <a:latin typeface="+mn-lt"/>
                <a:ea typeface="+mn-ea"/>
                <a:cs typeface="+mn-cs"/>
              </a:rPr>
              <a:t>, </a:t>
            </a:r>
            <a:r>
              <a:rPr lang="en-US" sz="800" kern="1200" dirty="0" err="1">
                <a:solidFill>
                  <a:schemeClr val="tx1"/>
                </a:solidFill>
                <a:effectLst/>
                <a:latin typeface="+mn-lt"/>
                <a:ea typeface="+mn-ea"/>
                <a:cs typeface="+mn-cs"/>
              </a:rPr>
              <a:t>SimMechanics</a:t>
            </a:r>
            <a:r>
              <a:rPr lang="en-US" sz="800" kern="1200" dirty="0">
                <a:solidFill>
                  <a:schemeClr val="tx1"/>
                </a:solidFill>
                <a:effectLst/>
                <a:latin typeface="+mn-lt"/>
                <a:ea typeface="+mn-ea"/>
                <a:cs typeface="+mn-cs"/>
              </a:rPr>
              <a:t>, </a:t>
            </a:r>
            <a:r>
              <a:rPr lang="en-US" sz="800" kern="1200" dirty="0" err="1">
                <a:solidFill>
                  <a:schemeClr val="tx1"/>
                </a:solidFill>
                <a:effectLst/>
                <a:latin typeface="+mn-lt"/>
                <a:ea typeface="+mn-ea"/>
                <a:cs typeface="+mn-cs"/>
              </a:rPr>
              <a:t>Simscape</a:t>
            </a:r>
            <a:r>
              <a:rPr lang="en-US" sz="800" kern="1200" dirty="0">
                <a:solidFill>
                  <a:schemeClr val="tx1"/>
                </a:solidFill>
                <a:effectLst/>
                <a:latin typeface="+mn-lt"/>
                <a:ea typeface="+mn-ea"/>
                <a:cs typeface="+mn-cs"/>
              </a:rPr>
              <a:t>, Simulink Control Design, Simulink Real-Time</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1" dirty="0">
                <a:latin typeface="Verdana" pitchFamily="34" charset="0"/>
              </a:rPr>
              <a:t>Country:</a:t>
            </a:r>
            <a:r>
              <a:rPr lang="en-US" sz="800" b="0" baseline="0" dirty="0">
                <a:latin typeface="Verdana" pitchFamily="34" charset="0"/>
              </a:rPr>
              <a:t> USA</a:t>
            </a:r>
            <a:endParaRPr lang="en-US" sz="800" dirty="0">
              <a:latin typeface="Verdana" pitchFamily="34" charset="0"/>
            </a:endParaRPr>
          </a:p>
          <a:p>
            <a:endParaRPr lang="en-US" sz="800" b="1" kern="1200" dirty="0">
              <a:solidFill>
                <a:schemeClr val="tx1"/>
              </a:solidFill>
              <a:effectLst/>
              <a:latin typeface="+mn-lt"/>
              <a:ea typeface="+mn-ea"/>
              <a:cs typeface="+mn-cs"/>
            </a:endParaRPr>
          </a:p>
          <a:p>
            <a:r>
              <a:rPr lang="en-US" sz="800" b="1" kern="1200" dirty="0">
                <a:solidFill>
                  <a:schemeClr val="tx1"/>
                </a:solidFill>
                <a:effectLst/>
                <a:latin typeface="+mn-lt"/>
                <a:ea typeface="+mn-ea"/>
                <a:cs typeface="+mn-cs"/>
              </a:rPr>
              <a:t>Volvo Construction Equipment Streamlines Product Development with a Real-Time, Human-in-the-Loop Simulator</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When designing excavators, wheel loaders, haulers, and other construction equipment, engineers develop prototype versions of the machinery to evaluate performance, responsiveness, and operability. Building physical prototypes costs manufacturers millions of dollars and months of development time. Until recently, however, this was the only way to effectively understand the experience of operating a new machine.</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Volvo Construction Equipment (Volvo CE) can now evaluate new machine designs before a prototype is built. Volvo CE engineers built a real-time, human-in-the-loop simulator for construction machines using Simulink®, </a:t>
            </a:r>
            <a:r>
              <a:rPr lang="en-US" sz="800" kern="1200" dirty="0" err="1">
                <a:solidFill>
                  <a:schemeClr val="tx1"/>
                </a:solidFill>
                <a:effectLst/>
                <a:latin typeface="+mn-lt"/>
                <a:ea typeface="+mn-ea"/>
                <a:cs typeface="+mn-cs"/>
              </a:rPr>
              <a:t>Simscape</a:t>
            </a:r>
            <a:r>
              <a:rPr lang="en-US" sz="800" kern="1200" dirty="0">
                <a:solidFill>
                  <a:schemeClr val="tx1"/>
                </a:solidFill>
                <a:effectLst/>
                <a:latin typeface="+mn-lt"/>
                <a:ea typeface="+mn-ea"/>
                <a:cs typeface="+mn-cs"/>
              </a:rPr>
              <a:t>™, and Simulink Real-Time™. The Virtual Machine Simulator (VMS) gives operators realistic visual, auditory, and motion feedback during simulation.</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“With </a:t>
            </a:r>
            <a:r>
              <a:rPr lang="en-US" sz="800" kern="1200" dirty="0" err="1">
                <a:solidFill>
                  <a:schemeClr val="tx1"/>
                </a:solidFill>
                <a:effectLst/>
                <a:latin typeface="+mn-lt"/>
                <a:ea typeface="+mn-ea"/>
                <a:cs typeface="+mn-cs"/>
              </a:rPr>
              <a:t>Simscape</a:t>
            </a:r>
            <a:r>
              <a:rPr lang="en-US" sz="800" kern="1200" dirty="0">
                <a:solidFill>
                  <a:schemeClr val="tx1"/>
                </a:solidFill>
                <a:effectLst/>
                <a:latin typeface="+mn-lt"/>
                <a:ea typeface="+mn-ea"/>
                <a:cs typeface="+mn-cs"/>
              </a:rPr>
              <a:t> and Simulink Real-Time we can simulate not only fuel economy and performance but also the feel of operating the machine—all before we build a physical prototype,” says Jae Yong Lee, Chief Engineer at Volvo CE. “Evaluating operator experience through simulation is vital to making trade­off decisions in the early stages of product development.” </a:t>
            </a:r>
            <a:r>
              <a:rPr lang="en-US" sz="800" b="0" i="0" u="none" strike="noStrike" kern="1200" baseline="0" dirty="0">
                <a:solidFill>
                  <a:schemeClr val="tx1"/>
                </a:solidFill>
                <a:latin typeface="+mn-lt"/>
                <a:ea typeface="+mn-ea"/>
                <a:cs typeface="+mn-cs"/>
              </a:rPr>
              <a:t> </a:t>
            </a:r>
            <a:r>
              <a:rPr lang="en-US" sz="8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300" dirty="0"/>
          </a:p>
          <a:p>
            <a:r>
              <a:rPr lang="en-US" sz="300" b="1" dirty="0"/>
              <a:t>Challenge</a:t>
            </a:r>
            <a:endParaRPr lang="en-US" sz="800" b="0" i="0" u="none" strike="noStrike" kern="1200" baseline="0" dirty="0">
              <a:solidFill>
                <a:schemeClr val="tx1"/>
              </a:solidFill>
              <a:latin typeface="+mn-lt"/>
              <a:ea typeface="+mn-ea"/>
              <a:cs typeface="+mn-cs"/>
            </a:endParaRPr>
          </a:p>
          <a:p>
            <a:r>
              <a:rPr lang="en-US" sz="800" kern="1200" dirty="0">
                <a:solidFill>
                  <a:schemeClr val="tx1"/>
                </a:solidFill>
                <a:effectLst/>
                <a:latin typeface="+mn-lt"/>
                <a:ea typeface="+mn-ea"/>
                <a:cs typeface="+mn-cs"/>
              </a:rPr>
              <a:t>Volvo construction machines rely on sophisticated hydraulic systems comprising numerous valves, pumps, and pipes, as well as a control system and various sensors. These hydraulic systems must be matched with an appropriately sized engine and then optimized for performance and fuel economy by tuning controller parameters. </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Volvo engineers knew that this complex task would be too costly to perform on physical prototypes, but they lacked a way to accurately simulate hydraulics in real time. Further, domain-specific simulation tools would enable them to simulate only individual subsystems, making it impossible to develop a full-scale simulator of a complete machine incorporating hydraulic, mechanical, electrical, and electronic subsystems.</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The team needed tools that would enable them to model all subsystems in a single environment and perform real-time simulations of the complete system. This approach would let them make informed design trade­off decisions that took into account not only performance and efficiency but also feedback from the operator driving the machine. A modeling and simulation environment that supported multiple domains was also essential to the company’s concurrent engineering approach, in which teams develop various subsystems of the final product in parallel and then converge on an optimal solution. </a:t>
            </a:r>
            <a:r>
              <a:rPr lang="en-US" sz="800" b="0" i="0" u="none" strike="noStrike" kern="1200" baseline="0" dirty="0">
                <a:solidFill>
                  <a:schemeClr val="tx1"/>
                </a:solidFill>
                <a:latin typeface="+mn-lt"/>
                <a:ea typeface="+mn-ea"/>
                <a:cs typeface="+mn-cs"/>
              </a:rPr>
              <a:t> </a:t>
            </a:r>
            <a:endParaRPr lang="en-US" sz="800" kern="1200" dirty="0">
              <a:solidFill>
                <a:schemeClr val="tx1"/>
              </a:solidFill>
              <a:effectLst/>
              <a:latin typeface="+mn-lt"/>
              <a:ea typeface="+mn-ea"/>
              <a:cs typeface="+mn-cs"/>
            </a:endParaRPr>
          </a:p>
          <a:p>
            <a:endParaRPr lang="en-US" sz="300" dirty="0"/>
          </a:p>
          <a:p>
            <a:r>
              <a:rPr lang="en-US" sz="300" i="1" dirty="0"/>
              <a:t>	“</a:t>
            </a:r>
            <a:r>
              <a:rPr lang="en-US" sz="800" i="1" kern="1200" dirty="0">
                <a:solidFill>
                  <a:schemeClr val="tx1"/>
                </a:solidFill>
                <a:effectLst/>
                <a:latin typeface="+mn-lt"/>
                <a:ea typeface="+mn-ea"/>
                <a:cs typeface="+mn-cs"/>
              </a:rPr>
              <a:t>It was technically impossible for us to build a full-scale hydraulic system model to run in real time without Simulink, </a:t>
            </a:r>
            <a:r>
              <a:rPr lang="en-US" sz="800" i="1" kern="1200" dirty="0" err="1">
                <a:solidFill>
                  <a:schemeClr val="tx1"/>
                </a:solidFill>
                <a:effectLst/>
                <a:latin typeface="+mn-lt"/>
                <a:ea typeface="+mn-ea"/>
                <a:cs typeface="+mn-cs"/>
              </a:rPr>
              <a:t>Simscape</a:t>
            </a:r>
            <a:r>
              <a:rPr lang="en-US" sz="800" i="1" kern="1200" dirty="0">
                <a:solidFill>
                  <a:schemeClr val="tx1"/>
                </a:solidFill>
                <a:effectLst/>
                <a:latin typeface="+mn-lt"/>
                <a:ea typeface="+mn-ea"/>
                <a:cs typeface="+mn-cs"/>
              </a:rPr>
              <a:t>, and Simulink Real-Time. Our simulator enables us to test new concepts for construction equipment,</a:t>
            </a:r>
            <a:r>
              <a:rPr lang="en-US" sz="800" i="1" kern="1200" baseline="0" dirty="0">
                <a:solidFill>
                  <a:schemeClr val="tx1"/>
                </a:solidFill>
                <a:effectLst/>
                <a:latin typeface="+mn-lt"/>
                <a:ea typeface="+mn-ea"/>
                <a:cs typeface="+mn-cs"/>
              </a:rPr>
              <a:t> </a:t>
            </a:r>
            <a:r>
              <a:rPr lang="en-US" sz="800" i="1" kern="1200" dirty="0">
                <a:solidFill>
                  <a:schemeClr val="tx1"/>
                </a:solidFill>
                <a:effectLst/>
                <a:latin typeface="+mn-lt"/>
                <a:ea typeface="+mn-ea"/>
                <a:cs typeface="+mn-cs"/>
              </a:rPr>
              <a:t>tune 	parameters, reduce lead times, and minimize issues in the field</a:t>
            </a:r>
            <a:r>
              <a:rPr lang="en-US" sz="800" b="0" i="1" u="none" strike="noStrike" kern="1200" baseline="0" dirty="0">
                <a:solidFill>
                  <a:schemeClr val="tx1"/>
                </a:solidFill>
                <a:latin typeface="+mn-lt"/>
                <a:ea typeface="+mn-ea"/>
                <a:cs typeface="+mn-cs"/>
              </a:rPr>
              <a:t>.</a:t>
            </a:r>
            <a:r>
              <a:rPr lang="en-US" sz="900" b="0" i="1" u="none" strike="noStrike" kern="1200" baseline="0" dirty="0">
                <a:solidFill>
                  <a:schemeClr val="tx1"/>
                </a:solidFill>
                <a:latin typeface="+mn-lt"/>
                <a:ea typeface="+mn-ea"/>
                <a:cs typeface="+mn-cs"/>
              </a:rPr>
              <a:t>”</a:t>
            </a:r>
            <a:endParaRPr lang="en-US" sz="800" i="1" dirty="0"/>
          </a:p>
          <a:p>
            <a:r>
              <a:rPr lang="en-US" sz="300" i="1" dirty="0"/>
              <a:t>	- </a:t>
            </a:r>
            <a:r>
              <a:rPr lang="en-US" sz="800" i="1" kern="1200" dirty="0">
                <a:solidFill>
                  <a:schemeClr val="tx1"/>
                </a:solidFill>
                <a:effectLst/>
                <a:latin typeface="+mn-lt"/>
                <a:ea typeface="+mn-ea"/>
                <a:cs typeface="+mn-cs"/>
              </a:rPr>
              <a:t>Jae Yong Lee, Volvo Construction Equipment</a:t>
            </a:r>
            <a:endParaRPr lang="en-US" sz="800" i="1" dirty="0"/>
          </a:p>
          <a:p>
            <a:endParaRPr lang="en-US" sz="300" dirty="0"/>
          </a:p>
          <a:p>
            <a:r>
              <a:rPr lang="en-US" sz="300" b="1" dirty="0"/>
              <a:t>Solution</a:t>
            </a:r>
            <a:endParaRPr lang="en-US" sz="800" b="0" i="0" u="none" strike="noStrike" kern="1200" baseline="0" dirty="0">
              <a:solidFill>
                <a:schemeClr val="tx1"/>
              </a:solidFill>
              <a:latin typeface="+mn-lt"/>
              <a:ea typeface="+mn-ea"/>
              <a:cs typeface="+mn-cs"/>
            </a:endParaRPr>
          </a:p>
          <a:p>
            <a:r>
              <a:rPr lang="en-US" sz="800" kern="1200" dirty="0">
                <a:solidFill>
                  <a:schemeClr val="tx1"/>
                </a:solidFill>
                <a:effectLst/>
                <a:latin typeface="+mn-lt"/>
                <a:ea typeface="+mn-ea"/>
                <a:cs typeface="+mn-cs"/>
              </a:rPr>
              <a:t>Volvo CE engineers selected Simulink, </a:t>
            </a:r>
            <a:r>
              <a:rPr lang="en-US" sz="800" kern="1200" dirty="0" err="1">
                <a:solidFill>
                  <a:schemeClr val="tx1"/>
                </a:solidFill>
                <a:effectLst/>
                <a:latin typeface="+mn-lt"/>
                <a:ea typeface="+mn-ea"/>
                <a:cs typeface="+mn-cs"/>
              </a:rPr>
              <a:t>Simscape</a:t>
            </a:r>
            <a:r>
              <a:rPr lang="en-US" sz="800" kern="1200" dirty="0">
                <a:solidFill>
                  <a:schemeClr val="tx1"/>
                </a:solidFill>
                <a:effectLst/>
                <a:latin typeface="+mn-lt"/>
                <a:ea typeface="+mn-ea"/>
                <a:cs typeface="+mn-cs"/>
              </a:rPr>
              <a:t>, and Simulink Real-Time for the development of the VMS platform.</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The team modeled the main control valve, relief valves, swing motor, and hydraulic circuits of the first machine to be simulated—an excavator—with </a:t>
            </a:r>
            <a:r>
              <a:rPr lang="en-US" sz="800" kern="1200" dirty="0" err="1">
                <a:solidFill>
                  <a:schemeClr val="tx1"/>
                </a:solidFill>
                <a:effectLst/>
                <a:latin typeface="+mn-lt"/>
                <a:ea typeface="+mn-ea"/>
                <a:cs typeface="+mn-cs"/>
              </a:rPr>
              <a:t>SimHydraulics</a:t>
            </a:r>
            <a:r>
              <a:rPr lang="en-US" sz="800" kern="1200" dirty="0">
                <a:solidFill>
                  <a:schemeClr val="tx1"/>
                </a:solidFill>
                <a:effectLst/>
                <a:latin typeface="+mn-lt"/>
                <a:ea typeface="+mn-ea"/>
                <a:cs typeface="+mn-cs"/>
              </a:rPr>
              <a:t>® and </a:t>
            </a:r>
            <a:r>
              <a:rPr lang="en-US" sz="800" kern="1200" dirty="0" err="1">
                <a:solidFill>
                  <a:schemeClr val="tx1"/>
                </a:solidFill>
                <a:effectLst/>
                <a:latin typeface="+mn-lt"/>
                <a:ea typeface="+mn-ea"/>
                <a:cs typeface="+mn-cs"/>
              </a:rPr>
              <a:t>Simscape</a:t>
            </a:r>
            <a:r>
              <a:rPr lang="en-US" sz="800" kern="1200" dirty="0">
                <a:solidFill>
                  <a:schemeClr val="tx1"/>
                </a:solidFill>
                <a:effectLst/>
                <a:latin typeface="+mn-lt"/>
                <a:ea typeface="+mn-ea"/>
                <a:cs typeface="+mn-cs"/>
              </a:rPr>
              <a:t>. They then modeled the mechanical components, including the boom, arm, and bucket, with </a:t>
            </a:r>
            <a:r>
              <a:rPr lang="en-US" sz="800" kern="1200" dirty="0" err="1">
                <a:solidFill>
                  <a:schemeClr val="tx1"/>
                </a:solidFill>
                <a:effectLst/>
                <a:latin typeface="+mn-lt"/>
                <a:ea typeface="+mn-ea"/>
                <a:cs typeface="+mn-cs"/>
              </a:rPr>
              <a:t>SimMechanics</a:t>
            </a:r>
            <a:r>
              <a:rPr lang="en-US" sz="800" kern="1200" dirty="0">
                <a:solidFill>
                  <a:schemeClr val="tx1"/>
                </a:solidFill>
                <a:effectLst/>
                <a:latin typeface="+mn-lt"/>
                <a:ea typeface="+mn-ea"/>
                <a:cs typeface="+mn-cs"/>
              </a:rPr>
              <a:t>™. </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Working in Simulink, the team created an engine model and then integrated it with the hydraulic, mechanical, and other subsystem models to create a model of the complete machine.</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Using Simulink and Simulink Control Design™, they developed a controller model and performed closed-loop simulations with the machine model. They used MATLAB® to postprocess simulation results. They then refined the controller design based on their analysis of system behavior in simulation, and verified the machine model with test data from an actual machine.</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They generated C code from their models using Simulink Coder™, and used Simulink Real-Time to run the code concurrently on three target PCs from </a:t>
            </a:r>
            <a:r>
              <a:rPr lang="en-US" sz="800" kern="1200" dirty="0" err="1">
                <a:solidFill>
                  <a:schemeClr val="tx1"/>
                </a:solidFill>
                <a:effectLst/>
                <a:latin typeface="+mn-lt"/>
                <a:ea typeface="+mn-ea"/>
                <a:cs typeface="+mn-cs"/>
              </a:rPr>
              <a:t>Speedgoat</a:t>
            </a:r>
            <a:r>
              <a:rPr lang="en-US" sz="800" kern="1200" dirty="0">
                <a:solidFill>
                  <a:schemeClr val="tx1"/>
                </a:solidFill>
                <a:effectLst/>
                <a:latin typeface="+mn-lt"/>
                <a:ea typeface="+mn-ea"/>
                <a:cs typeface="+mn-cs"/>
              </a:rPr>
              <a:t>.</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The real-time simulation platform is currently in use for excavator product development, and the company plans to use it to develop wheel loaders and articulated haulers, as well. The team recently added controller-in-the-loop and rapid control prototyping capabilities to the simulator to support software development and testing.</a:t>
            </a:r>
            <a:r>
              <a:rPr lang="en-US" sz="800" b="0" i="0" u="none" strike="noStrike" kern="1200" baseline="0" dirty="0">
                <a:solidFill>
                  <a:schemeClr val="tx1"/>
                </a:solidFill>
                <a:latin typeface="+mn-lt"/>
                <a:ea typeface="+mn-ea"/>
                <a:cs typeface="+mn-cs"/>
              </a:rPr>
              <a:t> </a:t>
            </a:r>
            <a:endParaRPr lang="en-US" sz="800" kern="1200" dirty="0">
              <a:solidFill>
                <a:schemeClr val="tx1"/>
              </a:solidFill>
              <a:effectLst/>
              <a:latin typeface="+mn-lt"/>
              <a:ea typeface="+mn-ea"/>
              <a:cs typeface="+mn-cs"/>
            </a:endParaRPr>
          </a:p>
          <a:p>
            <a:endParaRPr lang="en-US" sz="300" dirty="0"/>
          </a:p>
          <a:p>
            <a:r>
              <a:rPr lang="en-US" sz="300" b="1" dirty="0"/>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300" dirty="0"/>
              <a:t>■ </a:t>
            </a:r>
            <a:r>
              <a:rPr lang="en-US" sz="800" b="1" kern="1200" dirty="0">
                <a:solidFill>
                  <a:schemeClr val="tx1"/>
                </a:solidFill>
                <a:effectLst/>
                <a:latin typeface="+mn-lt"/>
                <a:ea typeface="+mn-ea"/>
                <a:cs typeface="+mn-cs"/>
              </a:rPr>
              <a:t>Number of prototypes reduced.</a:t>
            </a:r>
            <a:r>
              <a:rPr lang="en-US" sz="800" kern="1200" dirty="0">
                <a:solidFill>
                  <a:schemeClr val="tx1"/>
                </a:solidFill>
                <a:effectLst/>
                <a:latin typeface="+mn-lt"/>
                <a:ea typeface="+mn-ea"/>
                <a:cs typeface="+mn-cs"/>
              </a:rPr>
              <a:t> “The simulations that we run with Simulink and </a:t>
            </a:r>
            <a:r>
              <a:rPr lang="en-US" sz="800" kern="1200" dirty="0" err="1">
                <a:solidFill>
                  <a:schemeClr val="tx1"/>
                </a:solidFill>
                <a:effectLst/>
                <a:latin typeface="+mn-lt"/>
                <a:ea typeface="+mn-ea"/>
                <a:cs typeface="+mn-cs"/>
              </a:rPr>
              <a:t>Simscape</a:t>
            </a:r>
            <a:r>
              <a:rPr lang="en-US" sz="800" kern="1200" dirty="0">
                <a:solidFill>
                  <a:schemeClr val="tx1"/>
                </a:solidFill>
                <a:effectLst/>
                <a:latin typeface="+mn-lt"/>
                <a:ea typeface="+mn-ea"/>
                <a:cs typeface="+mn-cs"/>
              </a:rPr>
              <a:t> let us evaluate various design concepts and parameter values, reducing the risk of redesign later in the development cycle,” says Lee. “Once we identify an optimal design via simulation, we can build it. We anticipate a 30–50% reduction in prototype builds as a result</a:t>
            </a:r>
            <a:r>
              <a:rPr lang="en-US" sz="800" b="0" i="0" u="none" strike="noStrike" kern="1200" baseline="0" dirty="0">
                <a:solidFill>
                  <a:schemeClr val="tx1"/>
                </a:solidFill>
                <a:latin typeface="+mn-lt"/>
                <a:ea typeface="+mn-ea"/>
                <a:cs typeface="+mn-cs"/>
              </a:rPr>
              <a:t>.” </a:t>
            </a:r>
            <a:endParaRPr lang="en-US" sz="300" dirty="0"/>
          </a:p>
          <a:p>
            <a:endParaRPr lang="en-US" sz="3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300" dirty="0"/>
              <a:t>■ </a:t>
            </a:r>
            <a:r>
              <a:rPr lang="en-US" sz="800" b="1" kern="1200" dirty="0">
                <a:solidFill>
                  <a:schemeClr val="tx1"/>
                </a:solidFill>
                <a:effectLst/>
                <a:latin typeface="+mn-lt"/>
                <a:ea typeface="+mn-ea"/>
                <a:cs typeface="+mn-cs"/>
              </a:rPr>
              <a:t>Issues in the field resolved faster.</a:t>
            </a:r>
            <a:r>
              <a:rPr lang="en-US" sz="800" kern="1200" dirty="0">
                <a:solidFill>
                  <a:schemeClr val="tx1"/>
                </a:solidFill>
                <a:effectLst/>
                <a:latin typeface="+mn-lt"/>
                <a:ea typeface="+mn-ea"/>
                <a:cs typeface="+mn-cs"/>
              </a:rPr>
              <a:t> “Using the simulator, we can replicate any issue that arises in the field, troubleshoot the problem, and quickly find a solution,” says Lee.”</a:t>
            </a:r>
            <a:endParaRPr lang="en-US" sz="300" dirty="0"/>
          </a:p>
          <a:p>
            <a:endParaRPr lang="en-US" sz="3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300" dirty="0"/>
              <a:t>■ </a:t>
            </a:r>
            <a:r>
              <a:rPr lang="en-US" sz="800" b="1" kern="1200" dirty="0">
                <a:solidFill>
                  <a:schemeClr val="tx1"/>
                </a:solidFill>
                <a:effectLst/>
                <a:latin typeface="+mn-lt"/>
                <a:ea typeface="+mn-ea"/>
                <a:cs typeface="+mn-cs"/>
              </a:rPr>
              <a:t>Controller tuned in simulation.</a:t>
            </a:r>
            <a:r>
              <a:rPr lang="en-US" sz="800" kern="1200" dirty="0">
                <a:solidFill>
                  <a:schemeClr val="tx1"/>
                </a:solidFill>
                <a:effectLst/>
                <a:latin typeface="+mn-lt"/>
                <a:ea typeface="+mn-ea"/>
                <a:cs typeface="+mn-cs"/>
              </a:rPr>
              <a:t> “We refined the controller design by simulating the controller model with the machine model and analyzing system behavior,” says Lee. “Using this approach we reduced lead time for product development and increased product quality by covering a wide range of test scenarios.” </a:t>
            </a:r>
          </a:p>
          <a:p>
            <a:endParaRPr lang="en-US" sz="200" b="0" i="1" dirty="0">
              <a:solidFill>
                <a:srgbClr val="154F8F"/>
              </a:solidFill>
            </a:endParaRPr>
          </a:p>
          <a:p>
            <a:r>
              <a:rPr lang="en-US" sz="100" b="0" i="1" dirty="0">
                <a:solidFill>
                  <a:srgbClr val="154F8F"/>
                </a:solidFill>
              </a:rPr>
              <a:t>Learn more about </a:t>
            </a:r>
            <a:r>
              <a:rPr lang="en-US" sz="800" b="0" i="1" u="none" strike="noStrike" kern="1200" baseline="0" dirty="0">
                <a:solidFill>
                  <a:schemeClr val="tx1"/>
                </a:solidFill>
                <a:latin typeface="+mn-lt"/>
                <a:ea typeface="+mn-ea"/>
                <a:cs typeface="+mn-cs"/>
              </a:rPr>
              <a:t>Volvo Construction Equipment: www.volvoce.com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84569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27278701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2023</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matlabacademy.mathworks.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microsoft.com/office/2007/relationships/media" Target="../media/media2.mp4"/><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4.xml"/><Relationship Id="rId11" Type="http://schemas.openxmlformats.org/officeDocument/2006/relationships/image" Target="../media/image21.png"/><Relationship Id="rId5" Type="http://schemas.openxmlformats.org/officeDocument/2006/relationships/slideLayout" Target="../slideLayouts/slideLayout2.xml"/><Relationship Id="rId10" Type="http://schemas.openxmlformats.org/officeDocument/2006/relationships/image" Target="../media/image20.png"/><Relationship Id="rId4" Type="http://schemas.openxmlformats.org/officeDocument/2006/relationships/video" Target="../media/media2.mp4"/><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highlight>
                  <a:srgbClr val="FFFF00"/>
                </a:highlight>
              </a:rPr>
              <a:t>University</a:t>
            </a:r>
            <a:r>
              <a:rPr lang="en-US" sz="4400" dirty="0"/>
              <a:t> and MathWorks Present:</a:t>
            </a:r>
            <a:br>
              <a:rPr lang="en-US" sz="4400" dirty="0"/>
            </a:br>
            <a:br>
              <a:rPr lang="en-US" sz="4400" dirty="0"/>
            </a:br>
            <a:r>
              <a:rPr lang="en-US" sz="4400" dirty="0" err="1"/>
              <a:t>Simscape</a:t>
            </a:r>
            <a:r>
              <a:rPr lang="en-US" sz="4400" dirty="0"/>
              <a:t> Onramp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5400" y="1066800"/>
            <a:ext cx="2742760" cy="237248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3203579"/>
            <a:ext cx="2646690" cy="2646690"/>
          </a:xfrm>
          <a:prstGeom prst="rect">
            <a:avLst/>
          </a:prstGeom>
        </p:spPr>
      </p:pic>
      <p:sp>
        <p:nvSpPr>
          <p:cNvPr id="7" name="Subtitle 6">
            <a:extLst>
              <a:ext uri="{FF2B5EF4-FFF2-40B4-BE49-F238E27FC236}">
                <a16:creationId xmlns:a16="http://schemas.microsoft.com/office/drawing/2014/main" id="{FF95C13F-19A7-471D-A610-3A6486CD7F3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62693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9550401" cy="990600"/>
          </a:xfrm>
        </p:spPr>
        <p:txBody>
          <a:bodyPr/>
          <a:lstStyle/>
          <a:p>
            <a:r>
              <a:rPr lang="en-US" altLang="ja-JP" sz="2667" dirty="0"/>
              <a:t>Honda Utilizes Simulink and Simscape in Vehicle Energy Management Development to Realize </a:t>
            </a:r>
            <a:r>
              <a:rPr lang="en-US" altLang="ja-JP" sz="2667" dirty="0" err="1"/>
              <a:t>eMaaS</a:t>
            </a:r>
            <a:endParaRPr lang="en-US" sz="2667" dirty="0"/>
          </a:p>
        </p:txBody>
      </p:sp>
      <p:sp>
        <p:nvSpPr>
          <p:cNvPr id="3" name="Content Placeholder 2"/>
          <p:cNvSpPr>
            <a:spLocks noGrp="1"/>
          </p:cNvSpPr>
          <p:nvPr>
            <p:ph idx="1"/>
          </p:nvPr>
        </p:nvSpPr>
        <p:spPr>
          <a:xfrm>
            <a:off x="609600" y="1586835"/>
            <a:ext cx="6400801" cy="5271165"/>
          </a:xfrm>
        </p:spPr>
        <p:txBody>
          <a:bodyPr>
            <a:normAutofit fontScale="92500" lnSpcReduction="20000"/>
          </a:bodyPr>
          <a:lstStyle/>
          <a:p>
            <a:pPr marL="0" indent="0">
              <a:spcBef>
                <a:spcPts val="0"/>
              </a:spcBef>
              <a:buClrTx/>
              <a:buSzTx/>
              <a:buNone/>
            </a:pPr>
            <a:r>
              <a:rPr lang="en-US" altLang="ja-JP" sz="2133" b="1" dirty="0">
                <a:solidFill>
                  <a:srgbClr val="125687"/>
                </a:solidFill>
                <a:latin typeface="Arial"/>
                <a:cs typeface="+mn-cs"/>
              </a:rPr>
              <a:t>Challenge</a:t>
            </a:r>
            <a:endParaRPr lang="en-US" sz="2133" b="1" dirty="0">
              <a:solidFill>
                <a:srgbClr val="125687"/>
              </a:solidFill>
              <a:latin typeface="Arial"/>
              <a:cs typeface="+mn-cs"/>
            </a:endParaRPr>
          </a:p>
          <a:p>
            <a:pPr marL="0" indent="0">
              <a:spcBef>
                <a:spcPts val="240"/>
              </a:spcBef>
              <a:buClr>
                <a:srgbClr val="215083"/>
              </a:buClr>
              <a:buSzTx/>
              <a:buNone/>
            </a:pPr>
            <a:r>
              <a:rPr lang="en-US" altLang="ja-JP" sz="1867" dirty="0"/>
              <a:t>In developing a wide variety of products using mobile power packs to realize Honda </a:t>
            </a:r>
            <a:r>
              <a:rPr lang="en-US" altLang="ja-JP" sz="1867" dirty="0" err="1"/>
              <a:t>eMaaS</a:t>
            </a:r>
            <a:r>
              <a:rPr lang="en-US" altLang="ja-JP" sz="1867" dirty="0"/>
              <a:t>, system specifications for power consumption, energy management, control, etc. need to be extensively studied, and their efficiency needs to be improved.</a:t>
            </a:r>
            <a:endParaRPr lang="ja-JP" altLang="en-US" sz="1867" dirty="0"/>
          </a:p>
          <a:p>
            <a:pPr marL="0" indent="0">
              <a:spcBef>
                <a:spcPts val="240"/>
              </a:spcBef>
              <a:buClr>
                <a:srgbClr val="215083"/>
              </a:buClr>
              <a:buSzTx/>
              <a:buNone/>
            </a:pPr>
            <a:endParaRPr lang="en-US" altLang="ja-JP" sz="2133" b="1" dirty="0">
              <a:solidFill>
                <a:srgbClr val="125687"/>
              </a:solidFill>
              <a:latin typeface="Arial"/>
              <a:cs typeface="+mn-cs"/>
            </a:endParaRPr>
          </a:p>
          <a:p>
            <a:pPr marL="0" indent="0">
              <a:spcBef>
                <a:spcPts val="240"/>
              </a:spcBef>
              <a:buClr>
                <a:srgbClr val="215083"/>
              </a:buClr>
              <a:buSzTx/>
              <a:buNone/>
            </a:pPr>
            <a:r>
              <a:rPr lang="en-US" altLang="ja-JP" sz="2133" b="1" dirty="0">
                <a:solidFill>
                  <a:srgbClr val="125687"/>
                </a:solidFill>
                <a:latin typeface="Arial"/>
                <a:cs typeface="+mn-cs"/>
              </a:rPr>
              <a:t>Solution</a:t>
            </a:r>
            <a:endParaRPr lang="en-US" sz="2133" b="1" dirty="0">
              <a:solidFill>
                <a:srgbClr val="125687"/>
              </a:solidFill>
              <a:latin typeface="Arial"/>
              <a:cs typeface="+mn-cs"/>
            </a:endParaRPr>
          </a:p>
          <a:p>
            <a:pPr marL="0" indent="0">
              <a:buNone/>
            </a:pPr>
            <a:r>
              <a:rPr lang="en-US" altLang="ja-JP" sz="1867" dirty="0"/>
              <a:t>Developed a customizable white box solution using Simulink® and Simscape™ to model a mobile power pack and two-wheel EV. Developed a user interface (UI) for parameterization to further share with stakeholders.</a:t>
            </a:r>
          </a:p>
          <a:p>
            <a:pPr marL="0" indent="0">
              <a:buNone/>
            </a:pPr>
            <a:endParaRPr lang="en-US" altLang="ja-JP" sz="2133" b="1" dirty="0">
              <a:solidFill>
                <a:srgbClr val="125687"/>
              </a:solidFill>
              <a:latin typeface="Arial"/>
              <a:cs typeface="+mn-cs"/>
            </a:endParaRPr>
          </a:p>
          <a:p>
            <a:pPr marL="0" indent="0">
              <a:buNone/>
            </a:pPr>
            <a:r>
              <a:rPr lang="en-US" altLang="ja-JP" sz="2133" b="1" dirty="0">
                <a:solidFill>
                  <a:srgbClr val="125687"/>
                </a:solidFill>
                <a:latin typeface="Arial"/>
                <a:cs typeface="+mn-cs"/>
              </a:rPr>
              <a:t>Outcome</a:t>
            </a:r>
            <a:endParaRPr lang="en-US" sz="2133" b="1" dirty="0">
              <a:solidFill>
                <a:srgbClr val="125687"/>
              </a:solidFill>
              <a:latin typeface="Arial"/>
              <a:cs typeface="+mn-cs"/>
            </a:endParaRPr>
          </a:p>
          <a:p>
            <a:pPr marL="452955" lvl="1" indent="-300559">
              <a:lnSpc>
                <a:spcPct val="100000"/>
              </a:lnSpc>
              <a:spcBef>
                <a:spcPts val="240"/>
              </a:spcBef>
              <a:buClr>
                <a:srgbClr val="125687"/>
              </a:buClr>
              <a:buFont typeface="Wingdings" pitchFamily="2" charset="2"/>
              <a:buChar char="§"/>
            </a:pPr>
            <a:r>
              <a:rPr lang="en-US" altLang="ja-JP" sz="1867" dirty="0">
                <a:solidFill>
                  <a:prstClr val="black"/>
                </a:solidFill>
                <a:latin typeface="Arial"/>
                <a:cs typeface="Times New Roman" pitchFamily="18" charset="0"/>
              </a:rPr>
              <a:t>Developed a model of mobile power pack that can reproduce voltage and temperature behavior</a:t>
            </a:r>
          </a:p>
          <a:p>
            <a:pPr marL="452955" lvl="1" indent="-300559">
              <a:lnSpc>
                <a:spcPct val="100000"/>
              </a:lnSpc>
              <a:spcBef>
                <a:spcPts val="240"/>
              </a:spcBef>
              <a:buClr>
                <a:srgbClr val="125687"/>
              </a:buClr>
              <a:buFont typeface="Wingdings" pitchFamily="2" charset="2"/>
              <a:buChar char="§"/>
            </a:pPr>
            <a:r>
              <a:rPr lang="en-US" altLang="ja-JP" sz="1867" dirty="0">
                <a:solidFill>
                  <a:prstClr val="black"/>
                </a:solidFill>
                <a:latin typeface="Arial"/>
                <a:cs typeface="Times New Roman" pitchFamily="18" charset="0"/>
              </a:rPr>
              <a:t>Developed a model of a two-wheeled EV that can reproduce the behavior of the vehicle body immediately before running and stopping.</a:t>
            </a:r>
          </a:p>
          <a:p>
            <a:pPr marL="452955" lvl="1" indent="-300559">
              <a:lnSpc>
                <a:spcPct val="100000"/>
              </a:lnSpc>
              <a:spcBef>
                <a:spcPts val="240"/>
              </a:spcBef>
              <a:buClr>
                <a:srgbClr val="125687"/>
              </a:buClr>
              <a:buFont typeface="Wingdings" pitchFamily="2" charset="2"/>
              <a:buChar char="§"/>
            </a:pPr>
            <a:r>
              <a:rPr lang="en-US" altLang="ja-JP" sz="1867" dirty="0">
                <a:solidFill>
                  <a:prstClr val="black"/>
                </a:solidFill>
                <a:latin typeface="Arial"/>
                <a:cs typeface="Times New Roman" pitchFamily="18" charset="0"/>
              </a:rPr>
              <a:t>Developed a UI for setting parameters of a model for two-wheeled EVs to facilitate sharing within the company.</a:t>
            </a:r>
            <a:endParaRPr lang="en-US" sz="1867" dirty="0"/>
          </a:p>
        </p:txBody>
      </p:sp>
      <p:sp>
        <p:nvSpPr>
          <p:cNvPr id="7" name="Rectangle 6"/>
          <p:cNvSpPr/>
          <p:nvPr/>
        </p:nvSpPr>
        <p:spPr>
          <a:xfrm>
            <a:off x="7189067" y="4532622"/>
            <a:ext cx="4596533" cy="1607812"/>
          </a:xfrm>
          <a:prstGeom prst="rect">
            <a:avLst/>
          </a:prstGeom>
          <a:solidFill>
            <a:schemeClr val="bg1">
              <a:lumMod val="85000"/>
            </a:schemeClr>
          </a:solidFill>
        </p:spPr>
        <p:txBody>
          <a:bodyPr wrap="square">
            <a:spAutoFit/>
          </a:bodyPr>
          <a:lstStyle/>
          <a:p>
            <a:pPr>
              <a:lnSpc>
                <a:spcPct val="130000"/>
              </a:lnSpc>
              <a:spcAft>
                <a:spcPts val="800"/>
              </a:spcAft>
              <a:defRPr/>
            </a:pPr>
            <a:r>
              <a:rPr lang="en-US" sz="1467" i="1" dirty="0">
                <a:solidFill>
                  <a:schemeClr val="tx2"/>
                </a:solidFill>
              </a:rPr>
              <a:t>“We will use the Simulink model developed this time as a tool to study the expansion of mobile power pack utilization and as a development tool for a wide variety of products.“</a:t>
            </a:r>
          </a:p>
          <a:p>
            <a:pPr>
              <a:lnSpc>
                <a:spcPct val="130000"/>
              </a:lnSpc>
              <a:spcAft>
                <a:spcPts val="800"/>
              </a:spcAft>
              <a:defRPr/>
            </a:pPr>
            <a:r>
              <a:rPr lang="en-US" sz="1333" i="1" dirty="0">
                <a:solidFill>
                  <a:schemeClr val="tx2"/>
                </a:solidFill>
                <a:ea typeface="Arial Unicode MS" pitchFamily="34" charset="-128"/>
                <a:cs typeface="Arial Unicode MS" pitchFamily="34" charset="-128"/>
              </a:rPr>
              <a:t>-Kenta Fukami, </a:t>
            </a:r>
            <a:r>
              <a:rPr lang="en-US" altLang="zh-TW" sz="1333" i="1" dirty="0">
                <a:solidFill>
                  <a:schemeClr val="tx2"/>
                </a:solidFill>
                <a:ea typeface="Arial Unicode MS" pitchFamily="34" charset="-128"/>
                <a:cs typeface="Arial Unicode MS" pitchFamily="34" charset="-128"/>
              </a:rPr>
              <a:t>Honda R &amp; D</a:t>
            </a:r>
            <a:endParaRPr lang="ja-JP" altLang="en-US" sz="1333" i="1" dirty="0">
              <a:solidFill>
                <a:schemeClr val="tx2"/>
              </a:solidFill>
              <a:ea typeface="Arial Unicode MS" pitchFamily="34" charset="-128"/>
              <a:cs typeface="Arial Unicode MS" pitchFamily="34" charset="-128"/>
            </a:endParaRPr>
          </a:p>
        </p:txBody>
      </p:sp>
      <p:sp>
        <p:nvSpPr>
          <p:cNvPr id="13" name="Text Box 22"/>
          <p:cNvSpPr txBox="1">
            <a:spLocks noChangeArrowheads="1"/>
          </p:cNvSpPr>
          <p:nvPr/>
        </p:nvSpPr>
        <p:spPr bwMode="auto">
          <a:xfrm>
            <a:off x="7189066" y="3766075"/>
            <a:ext cx="4493817" cy="492443"/>
          </a:xfrm>
          <a:prstGeom prst="rect">
            <a:avLst/>
          </a:prstGeom>
          <a:noFill/>
          <a:ln w="9525">
            <a:noFill/>
            <a:miter lim="800000"/>
            <a:headEnd/>
            <a:tailEnd/>
          </a:ln>
        </p:spPr>
        <p:txBody>
          <a:bodyPr wrap="square" lIns="0" tIns="121920" rIns="0" bIns="0">
            <a:spAutoFit/>
          </a:bodyPr>
          <a:lstStyle/>
          <a:p>
            <a:r>
              <a:rPr lang="en-US" altLang="ja-JP" sz="1200" b="1" dirty="0">
                <a:solidFill>
                  <a:schemeClr val="tx2"/>
                </a:solidFill>
              </a:rPr>
              <a:t>“Honda </a:t>
            </a:r>
            <a:r>
              <a:rPr lang="en-US" altLang="ja-JP" sz="1200" b="1" dirty="0" err="1">
                <a:solidFill>
                  <a:schemeClr val="tx2"/>
                </a:solidFill>
              </a:rPr>
              <a:t>eMaaS</a:t>
            </a:r>
            <a:r>
              <a:rPr lang="en-US" altLang="ja-JP" sz="1200" b="1" dirty="0">
                <a:solidFill>
                  <a:schemeClr val="tx2"/>
                </a:solidFill>
              </a:rPr>
              <a:t>" concept that integrates EaaS and </a:t>
            </a:r>
            <a:r>
              <a:rPr lang="en-US" altLang="ja-JP" sz="1200" b="1" dirty="0" err="1">
                <a:solidFill>
                  <a:schemeClr val="tx2"/>
                </a:solidFill>
              </a:rPr>
              <a:t>MaaS</a:t>
            </a:r>
            <a:r>
              <a:rPr lang="en-US" altLang="ja-JP" sz="1200" b="1" dirty="0">
                <a:solidFill>
                  <a:schemeClr val="tx2"/>
                </a:solidFill>
              </a:rPr>
              <a:t> to expand the use of renewable energy</a:t>
            </a:r>
          </a:p>
        </p:txBody>
      </p:sp>
      <p:pic>
        <p:nvPicPr>
          <p:cNvPr id="4" name="図 3">
            <a:extLst>
              <a:ext uri="{FF2B5EF4-FFF2-40B4-BE49-F238E27FC236}">
                <a16:creationId xmlns:a16="http://schemas.microsoft.com/office/drawing/2014/main" id="{F94057F2-CC38-638E-4A39-1F67EE2259D3}"/>
              </a:ext>
            </a:extLst>
          </p:cNvPr>
          <p:cNvPicPr>
            <a:picLocks noChangeAspect="1"/>
          </p:cNvPicPr>
          <p:nvPr/>
        </p:nvPicPr>
        <p:blipFill>
          <a:blip r:embed="rId4"/>
          <a:stretch>
            <a:fillRect/>
          </a:stretch>
        </p:blipFill>
        <p:spPr>
          <a:xfrm>
            <a:off x="7010400" y="1371600"/>
            <a:ext cx="4775200" cy="2276949"/>
          </a:xfrm>
          <a:prstGeom prst="rect">
            <a:avLst/>
          </a:prstGeom>
        </p:spPr>
      </p:pic>
      <p:sp>
        <p:nvSpPr>
          <p:cNvPr id="6" name="テキスト ボックス 5">
            <a:extLst>
              <a:ext uri="{FF2B5EF4-FFF2-40B4-BE49-F238E27FC236}">
                <a16:creationId xmlns:a16="http://schemas.microsoft.com/office/drawing/2014/main" id="{788E218A-B21A-8E81-C07F-41D5861FA333}"/>
              </a:ext>
            </a:extLst>
          </p:cNvPr>
          <p:cNvSpPr txBox="1"/>
          <p:nvPr/>
        </p:nvSpPr>
        <p:spPr>
          <a:xfrm>
            <a:off x="9240762" y="6445038"/>
            <a:ext cx="2612572" cy="297454"/>
          </a:xfrm>
          <a:prstGeom prst="rect">
            <a:avLst/>
          </a:prstGeom>
          <a:noFill/>
        </p:spPr>
        <p:txBody>
          <a:bodyPr wrap="square">
            <a:spAutoFit/>
          </a:bodyPr>
          <a:lstStyle/>
          <a:p>
            <a:r>
              <a:rPr lang="en-US" altLang="ja-JP" sz="1333" dirty="0">
                <a:solidFill>
                  <a:prstClr val="black"/>
                </a:solidFill>
                <a:latin typeface="Arial"/>
                <a:cs typeface="Times New Roman" pitchFamily="18" charset="0"/>
              </a:rPr>
              <a:t>MATLAB EXPO 2022 Japan</a:t>
            </a:r>
            <a:endParaRPr lang="ja-JP" altLang="en-US" sz="1333" dirty="0"/>
          </a:p>
        </p:txBody>
      </p:sp>
    </p:spTree>
    <p:custDataLst>
      <p:tags r:id="rId1"/>
    </p:custDataLst>
    <p:extLst>
      <p:ext uri="{BB962C8B-B14F-4D97-AF65-F5344CB8AC3E}">
        <p14:creationId xmlns:p14="http://schemas.microsoft.com/office/powerpoint/2010/main" val="2478700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49957" y="482600"/>
            <a:ext cx="10282767" cy="990600"/>
          </a:xfrm>
        </p:spPr>
        <p:txBody>
          <a:bodyPr/>
          <a:lstStyle/>
          <a:p>
            <a:r>
              <a:rPr lang="en-US" sz="2667" dirty="0">
                <a:solidFill>
                  <a:schemeClr val="accent1">
                    <a:lumMod val="50000"/>
                  </a:schemeClr>
                </a:solidFill>
              </a:rPr>
              <a:t>Volvo Construction Equipment Streamlines Product Development with a Real-Time, Human-in-the-Loop Simulator</a:t>
            </a:r>
            <a:br>
              <a:rPr lang="en-US" sz="2667" dirty="0">
                <a:solidFill>
                  <a:schemeClr val="accent1">
                    <a:lumMod val="50000"/>
                  </a:schemeClr>
                </a:solidFill>
              </a:rPr>
            </a:br>
            <a:br>
              <a:rPr lang="en-US" sz="2667" dirty="0">
                <a:solidFill>
                  <a:schemeClr val="tx1"/>
                </a:solidFill>
              </a:rPr>
            </a:br>
            <a:br>
              <a:rPr lang="en-US" sz="2667" dirty="0">
                <a:solidFill>
                  <a:schemeClr val="tx1"/>
                </a:solidFill>
              </a:rPr>
            </a:br>
            <a:br>
              <a:rPr lang="en-US" sz="2667" dirty="0">
                <a:solidFill>
                  <a:schemeClr val="tx1"/>
                </a:solidFill>
              </a:rPr>
            </a:br>
            <a:endParaRPr lang="en-US" sz="2667" dirty="0">
              <a:solidFill>
                <a:schemeClr val="tx1"/>
              </a:solidFill>
            </a:endParaRPr>
          </a:p>
        </p:txBody>
      </p:sp>
      <p:sp>
        <p:nvSpPr>
          <p:cNvPr id="3" name="Content Placeholder 2"/>
          <p:cNvSpPr>
            <a:spLocks noGrp="1"/>
          </p:cNvSpPr>
          <p:nvPr>
            <p:ph idx="4294967295"/>
          </p:nvPr>
        </p:nvSpPr>
        <p:spPr>
          <a:xfrm>
            <a:off x="349956" y="1587500"/>
            <a:ext cx="5791200" cy="5124451"/>
          </a:xfrm>
        </p:spPr>
        <p:txBody>
          <a:bodyPr/>
          <a:lstStyle/>
          <a:p>
            <a:pPr marL="0" indent="0">
              <a:spcBef>
                <a:spcPts val="0"/>
              </a:spcBef>
              <a:buClrTx/>
              <a:buSzTx/>
              <a:buNone/>
            </a:pPr>
            <a:r>
              <a:rPr lang="en-US" sz="2133" b="1" dirty="0">
                <a:solidFill>
                  <a:srgbClr val="125687"/>
                </a:solidFill>
                <a:latin typeface="Arial"/>
                <a:cs typeface="+mn-cs"/>
              </a:rPr>
              <a:t>Challenge</a:t>
            </a:r>
          </a:p>
          <a:p>
            <a:pPr marL="0" indent="0">
              <a:spcBef>
                <a:spcPts val="240"/>
              </a:spcBef>
              <a:buClr>
                <a:srgbClr val="215083"/>
              </a:buClr>
              <a:buSzTx/>
              <a:buNone/>
            </a:pPr>
            <a:r>
              <a:rPr lang="en-US" sz="1867" dirty="0"/>
              <a:t>Evaluate design concepts and parameter values for construction equipment before building physical prototypes</a:t>
            </a:r>
            <a:endParaRPr lang="en-US" sz="1867" dirty="0">
              <a:solidFill>
                <a:prstClr val="black"/>
              </a:solidFill>
              <a:latin typeface="Arial"/>
              <a:cs typeface="Times New Roman" pitchFamily="18" charset="0"/>
            </a:endParaRPr>
          </a:p>
          <a:p>
            <a:pPr marL="0" indent="0">
              <a:spcBef>
                <a:spcPts val="864"/>
              </a:spcBef>
              <a:buClr>
                <a:srgbClr val="215083"/>
              </a:buClr>
              <a:buSzTx/>
              <a:buNone/>
            </a:pPr>
            <a:r>
              <a:rPr lang="en-US" sz="2133" b="1" dirty="0">
                <a:solidFill>
                  <a:srgbClr val="125687"/>
                </a:solidFill>
                <a:latin typeface="Arial"/>
                <a:cs typeface="+mn-cs"/>
              </a:rPr>
              <a:t>Solution</a:t>
            </a:r>
          </a:p>
          <a:p>
            <a:pPr marL="0" indent="0">
              <a:spcBef>
                <a:spcPts val="240"/>
              </a:spcBef>
              <a:buClrTx/>
              <a:buSzTx/>
              <a:buNone/>
            </a:pPr>
            <a:r>
              <a:rPr lang="en-US" sz="1867" dirty="0"/>
              <a:t>Use Simulink, </a:t>
            </a:r>
            <a:r>
              <a:rPr lang="en-US" sz="1867" dirty="0" err="1"/>
              <a:t>Simscape</a:t>
            </a:r>
            <a:r>
              <a:rPr lang="en-US" sz="1867" dirty="0"/>
              <a:t>, and Simulink Real-Time to model hydraulic, mechanical, and engine systems and perform real-time, operator-in-the-loop simulations</a:t>
            </a:r>
            <a:endParaRPr lang="en-US" sz="1867" dirty="0">
              <a:solidFill>
                <a:prstClr val="black"/>
              </a:solidFill>
              <a:latin typeface="Arial"/>
              <a:cs typeface="Times New Roman" pitchFamily="18" charset="0"/>
            </a:endParaRPr>
          </a:p>
          <a:p>
            <a:pPr marL="0" indent="0">
              <a:spcBef>
                <a:spcPts val="864"/>
              </a:spcBef>
              <a:buClr>
                <a:srgbClr val="215083"/>
              </a:buClr>
              <a:buSzTx/>
              <a:buNone/>
            </a:pPr>
            <a:r>
              <a:rPr lang="en-US" sz="2133" b="1" dirty="0">
                <a:solidFill>
                  <a:srgbClr val="125687"/>
                </a:solidFill>
                <a:latin typeface="Arial"/>
                <a:cs typeface="+mn-cs"/>
              </a:rPr>
              <a:t>Results</a:t>
            </a:r>
          </a:p>
          <a:p>
            <a:pPr marL="339717" lvl="1" indent="-225420">
              <a:spcBef>
                <a:spcPct val="10000"/>
              </a:spcBef>
              <a:buClr>
                <a:srgbClr val="215083"/>
              </a:buClr>
              <a:buFont typeface="Wingdings" pitchFamily="2" charset="2"/>
              <a:buChar char="§"/>
            </a:pPr>
            <a:r>
              <a:rPr lang="en-US" sz="1867" dirty="0"/>
              <a:t>Number of prototypes reduced</a:t>
            </a:r>
          </a:p>
          <a:p>
            <a:pPr marL="339717" lvl="1" indent="-225420">
              <a:spcBef>
                <a:spcPct val="10000"/>
              </a:spcBef>
              <a:buClr>
                <a:srgbClr val="215083"/>
              </a:buClr>
              <a:buFont typeface="Wingdings" pitchFamily="2" charset="2"/>
              <a:buChar char="§"/>
            </a:pPr>
            <a:r>
              <a:rPr lang="en-US" sz="1867" dirty="0"/>
              <a:t>Issues in the field resolved faster</a:t>
            </a:r>
          </a:p>
          <a:p>
            <a:pPr marL="339717" lvl="1" indent="-225420">
              <a:spcBef>
                <a:spcPct val="10000"/>
              </a:spcBef>
              <a:buClr>
                <a:srgbClr val="215083"/>
              </a:buClr>
              <a:buFont typeface="Wingdings" pitchFamily="2" charset="2"/>
              <a:buChar char="§"/>
            </a:pPr>
            <a:r>
              <a:rPr lang="en-US" sz="1867" dirty="0"/>
              <a:t>Controller tuned in simulation</a:t>
            </a:r>
          </a:p>
          <a:p>
            <a:pPr marL="452955" lvl="1" indent="-300559">
              <a:spcBef>
                <a:spcPts val="240"/>
              </a:spcBef>
              <a:buClr>
                <a:srgbClr val="125687"/>
              </a:buClr>
              <a:buFont typeface="Wingdings" pitchFamily="2" charset="2"/>
              <a:buChar char="§"/>
            </a:pPr>
            <a:endParaRPr lang="en-US" sz="1867" dirty="0"/>
          </a:p>
          <a:p>
            <a:pPr marL="452955" lvl="1" indent="-300559">
              <a:spcBef>
                <a:spcPts val="240"/>
              </a:spcBef>
              <a:buClr>
                <a:srgbClr val="125687"/>
              </a:buClr>
              <a:buFont typeface="Wingdings" pitchFamily="2" charset="2"/>
              <a:buChar char="§"/>
            </a:pPr>
            <a:endParaRPr lang="en-US" sz="1867" dirty="0"/>
          </a:p>
          <a:p>
            <a:pPr marL="452955" lvl="1" indent="-300559">
              <a:spcBef>
                <a:spcPts val="240"/>
              </a:spcBef>
              <a:buClr>
                <a:srgbClr val="125687"/>
              </a:buClr>
              <a:buFont typeface="Wingdings" pitchFamily="2" charset="2"/>
              <a:buChar char="§"/>
            </a:pPr>
            <a:endParaRPr lang="en-US" sz="1867" dirty="0"/>
          </a:p>
          <a:p>
            <a:pPr marL="452955" lvl="1" indent="-300559">
              <a:spcBef>
                <a:spcPts val="240"/>
              </a:spcBef>
              <a:buClr>
                <a:srgbClr val="125687"/>
              </a:buClr>
              <a:buFont typeface="Wingdings" pitchFamily="2" charset="2"/>
              <a:buChar char="§"/>
            </a:pPr>
            <a:endParaRPr lang="en-US" sz="1867" dirty="0">
              <a:solidFill>
                <a:prstClr val="black"/>
              </a:solidFill>
              <a:latin typeface="Arial"/>
              <a:cs typeface="Times New Roman" pitchFamily="18" charset="0"/>
            </a:endParaRPr>
          </a:p>
          <a:p>
            <a:endParaRPr lang="en-US" dirty="0"/>
          </a:p>
        </p:txBody>
      </p:sp>
      <p:sp>
        <p:nvSpPr>
          <p:cNvPr id="7" name="Rectangle 6"/>
          <p:cNvSpPr/>
          <p:nvPr/>
        </p:nvSpPr>
        <p:spPr>
          <a:xfrm>
            <a:off x="6400801" y="4359454"/>
            <a:ext cx="5535759" cy="1798698"/>
          </a:xfrm>
          <a:prstGeom prst="rect">
            <a:avLst/>
          </a:prstGeom>
          <a:solidFill>
            <a:schemeClr val="bg1">
              <a:lumMod val="85000"/>
            </a:schemeClr>
          </a:solidFill>
        </p:spPr>
        <p:txBody>
          <a:bodyPr wrap="square">
            <a:spAutoFit/>
          </a:bodyPr>
          <a:lstStyle/>
          <a:p>
            <a:pPr>
              <a:lnSpc>
                <a:spcPct val="130000"/>
              </a:lnSpc>
              <a:defRPr/>
            </a:pPr>
            <a:r>
              <a:rPr lang="en-US" sz="1467" i="1" dirty="0">
                <a:solidFill>
                  <a:schemeClr val="tx2"/>
                </a:solidFill>
                <a:ea typeface="Arial Unicode MS" pitchFamily="34" charset="-128"/>
                <a:cs typeface="Arial Unicode MS" pitchFamily="34" charset="-128"/>
              </a:rPr>
              <a:t>“</a:t>
            </a:r>
            <a:r>
              <a:rPr lang="en-US" sz="1467" i="1" dirty="0">
                <a:solidFill>
                  <a:schemeClr val="accent1">
                    <a:lumMod val="50000"/>
                  </a:schemeClr>
                </a:solidFill>
              </a:rPr>
              <a:t>It was technically impossible for us to build a full-scale hydraulic system model to run in real time without Simulink, </a:t>
            </a:r>
            <a:r>
              <a:rPr lang="en-US" sz="1467" i="1" dirty="0" err="1">
                <a:solidFill>
                  <a:schemeClr val="accent1">
                    <a:lumMod val="50000"/>
                  </a:schemeClr>
                </a:solidFill>
              </a:rPr>
              <a:t>Simscape</a:t>
            </a:r>
            <a:r>
              <a:rPr lang="en-US" sz="1467" i="1" dirty="0">
                <a:solidFill>
                  <a:schemeClr val="accent1">
                    <a:lumMod val="50000"/>
                  </a:schemeClr>
                </a:solidFill>
              </a:rPr>
              <a:t>, and Simulink Real-Time. Our simulator enables us to test new concepts for construction equipment, tune parameters, reduce lead times, and minimize issues in the field.</a:t>
            </a:r>
            <a:r>
              <a:rPr lang="en-US" sz="1467" i="1" dirty="0">
                <a:solidFill>
                  <a:schemeClr val="tx2"/>
                </a:solidFill>
                <a:ea typeface="Arial Unicode MS" pitchFamily="34" charset="-128"/>
                <a:cs typeface="Arial Unicode MS" pitchFamily="34" charset="-128"/>
              </a:rPr>
              <a:t>”</a:t>
            </a:r>
          </a:p>
          <a:p>
            <a:pPr defTabSz="1219170">
              <a:lnSpc>
                <a:spcPct val="130000"/>
              </a:lnSpc>
              <a:defRPr/>
            </a:pPr>
            <a:r>
              <a:rPr lang="en-US" sz="1333" i="1" dirty="0">
                <a:solidFill>
                  <a:srgbClr val="125687"/>
                </a:solidFill>
                <a:latin typeface="Arial"/>
                <a:ea typeface="Arial Unicode MS" pitchFamily="34" charset="-128"/>
                <a:cs typeface="Arial Unicode MS" pitchFamily="34" charset="-128"/>
              </a:rPr>
              <a:t>- </a:t>
            </a:r>
            <a:r>
              <a:rPr lang="it-IT" sz="1333" i="1" dirty="0">
                <a:solidFill>
                  <a:srgbClr val="125687"/>
                </a:solidFill>
                <a:latin typeface="Arial"/>
              </a:rPr>
              <a:t>Jay Yong Lee, Volvo Construction Equipment</a:t>
            </a:r>
            <a:endParaRPr lang="en-US" sz="1333" i="1" dirty="0">
              <a:solidFill>
                <a:srgbClr val="125687"/>
              </a:solidFill>
              <a:latin typeface="Arial"/>
              <a:ea typeface="Arial Unicode MS" pitchFamily="34" charset="-128"/>
              <a:cs typeface="Arial Unicode MS" pitchFamily="34" charset="-128"/>
            </a:endParaRPr>
          </a:p>
        </p:txBody>
      </p:sp>
      <p:sp>
        <p:nvSpPr>
          <p:cNvPr id="13" name="Text Box 22"/>
          <p:cNvSpPr txBox="1">
            <a:spLocks noChangeArrowheads="1"/>
          </p:cNvSpPr>
          <p:nvPr/>
        </p:nvSpPr>
        <p:spPr bwMode="auto">
          <a:xfrm>
            <a:off x="7721600" y="3530600"/>
            <a:ext cx="3759200" cy="328231"/>
          </a:xfrm>
          <a:prstGeom prst="rect">
            <a:avLst/>
          </a:prstGeom>
          <a:solidFill>
            <a:schemeClr val="bg1"/>
          </a:solidFill>
          <a:ln w="9525">
            <a:noFill/>
            <a:miter lim="800000"/>
            <a:headEnd/>
            <a:tailEnd/>
          </a:ln>
        </p:spPr>
        <p:txBody>
          <a:bodyPr wrap="square" lIns="0" tIns="121920" rIns="0" bIns="0">
            <a:spAutoFit/>
          </a:bodyPr>
          <a:lstStyle/>
          <a:p>
            <a:pPr defTabSz="1219170">
              <a:defRPr/>
            </a:pPr>
            <a:endParaRPr lang="en-US" sz="1333" b="1" dirty="0">
              <a:solidFill>
                <a:srgbClr val="125687"/>
              </a:solidFill>
              <a:latin typeface="Arial"/>
            </a:endParaRPr>
          </a:p>
        </p:txBody>
      </p:sp>
      <p:sp>
        <p:nvSpPr>
          <p:cNvPr id="10" name="Text Box 22"/>
          <p:cNvSpPr txBox="1">
            <a:spLocks noChangeArrowheads="1"/>
          </p:cNvSpPr>
          <p:nvPr/>
        </p:nvSpPr>
        <p:spPr bwMode="auto">
          <a:xfrm>
            <a:off x="8298484" y="3848281"/>
            <a:ext cx="3597561" cy="492443"/>
          </a:xfrm>
          <a:prstGeom prst="rect">
            <a:avLst/>
          </a:prstGeom>
          <a:solidFill>
            <a:schemeClr val="bg1"/>
          </a:solidFill>
          <a:ln w="9525">
            <a:noFill/>
            <a:miter lim="800000"/>
            <a:headEnd/>
            <a:tailEnd/>
          </a:ln>
        </p:spPr>
        <p:txBody>
          <a:bodyPr wrap="square" lIns="0" tIns="121920" rIns="0" bIns="0">
            <a:spAutoFit/>
          </a:bodyPr>
          <a:lstStyle/>
          <a:p>
            <a:r>
              <a:rPr lang="en-US" sz="1200" b="1" dirty="0">
                <a:solidFill>
                  <a:schemeClr val="accent1">
                    <a:lumMod val="50000"/>
                  </a:schemeClr>
                </a:solidFill>
              </a:rPr>
              <a:t>Volvo Construction Equipment’s real-time, human-in-the-loop simulator.</a:t>
            </a:r>
          </a:p>
        </p:txBody>
      </p:sp>
      <p:sp>
        <p:nvSpPr>
          <p:cNvPr id="6" name="Rectangle 2">
            <a:extLst>
              <a:ext uri="{FF2B5EF4-FFF2-40B4-BE49-F238E27FC236}">
                <a16:creationId xmlns:a16="http://schemas.microsoft.com/office/drawing/2014/main" id="{A9ACA3FB-31C7-4E7C-99D6-4992B0497607}"/>
              </a:ext>
            </a:extLst>
          </p:cNvPr>
          <p:cNvSpPr>
            <a:spLocks noChangeArrowheads="1"/>
          </p:cNvSpPr>
          <p:nvPr/>
        </p:nvSpPr>
        <p:spPr bwMode="auto">
          <a:xfrm>
            <a:off x="2053167" y="-359105"/>
            <a:ext cx="246286" cy="718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defRPr/>
            </a:pPr>
            <a:br>
              <a:rPr lang="en-US" altLang="en-US" sz="1467">
                <a:solidFill>
                  <a:srgbClr val="474747"/>
                </a:solidFill>
                <a:latin typeface="Arial" panose="020B0604020202020204" pitchFamily="34" charset="0"/>
                <a:cs typeface="Arial" panose="020B0604020202020204" pitchFamily="34" charset="0"/>
              </a:rPr>
            </a:br>
            <a:endParaRPr lang="en-US" altLang="en-US" sz="2400">
              <a:solidFill>
                <a:prstClr val="black"/>
              </a:solidFill>
              <a:latin typeface="Arial" panose="020B0604020202020204" pitchFamily="34" charset="0"/>
            </a:endParaRPr>
          </a:p>
        </p:txBody>
      </p:sp>
      <p:sp>
        <p:nvSpPr>
          <p:cNvPr id="8" name="Rectangle 3">
            <a:extLst>
              <a:ext uri="{FF2B5EF4-FFF2-40B4-BE49-F238E27FC236}">
                <a16:creationId xmlns:a16="http://schemas.microsoft.com/office/drawing/2014/main" id="{28B4ED96-9585-4097-BC21-D5097C075877}"/>
              </a:ext>
            </a:extLst>
          </p:cNvPr>
          <p:cNvSpPr>
            <a:spLocks noChangeArrowheads="1"/>
          </p:cNvSpPr>
          <p:nvPr/>
        </p:nvSpPr>
        <p:spPr bwMode="auto">
          <a:xfrm>
            <a:off x="4309534" y="-33813"/>
            <a:ext cx="65" cy="474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36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defRPr/>
            </a:pPr>
            <a:endParaRPr lang="en-US" altLang="en-US" sz="2400" dirty="0">
              <a:solidFill>
                <a:prstClr val="black"/>
              </a:solidFill>
            </a:endParaRPr>
          </a:p>
        </p:txBody>
      </p:sp>
      <p:sp>
        <p:nvSpPr>
          <p:cNvPr id="9" name="Rectangle 4">
            <a:extLst>
              <a:ext uri="{FF2B5EF4-FFF2-40B4-BE49-F238E27FC236}">
                <a16:creationId xmlns:a16="http://schemas.microsoft.com/office/drawing/2014/main" id="{1A67FDC5-AF1B-4E16-8352-180686B189CD}"/>
              </a:ext>
            </a:extLst>
          </p:cNvPr>
          <p:cNvSpPr>
            <a:spLocks noChangeArrowheads="1"/>
          </p:cNvSpPr>
          <p:nvPr/>
        </p:nvSpPr>
        <p:spPr bwMode="auto">
          <a:xfrm>
            <a:off x="2256367" y="-155905"/>
            <a:ext cx="246286" cy="718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defRPr/>
            </a:pPr>
            <a:br>
              <a:rPr lang="en-US" altLang="en-US" sz="1467">
                <a:solidFill>
                  <a:srgbClr val="474747"/>
                </a:solidFill>
                <a:latin typeface="Arial" panose="020B0604020202020204" pitchFamily="34" charset="0"/>
                <a:cs typeface="Arial" panose="020B0604020202020204" pitchFamily="34" charset="0"/>
              </a:rPr>
            </a:br>
            <a:endParaRPr lang="en-US" altLang="en-US" sz="2400">
              <a:solidFill>
                <a:prstClr val="black"/>
              </a:solidFill>
              <a:latin typeface="Arial" panose="020B0604020202020204" pitchFamily="34" charset="0"/>
            </a:endParaRPr>
          </a:p>
        </p:txBody>
      </p:sp>
      <p:pic>
        <p:nvPicPr>
          <p:cNvPr id="12" name="Picture 11">
            <a:extLst>
              <a:ext uri="{FF2B5EF4-FFF2-40B4-BE49-F238E27FC236}">
                <a16:creationId xmlns:a16="http://schemas.microsoft.com/office/drawing/2014/main" id="{EECC6176-D3BE-4A9F-B6C0-650AEA0B6FA3}"/>
              </a:ext>
            </a:extLst>
          </p:cNvPr>
          <p:cNvPicPr>
            <a:picLocks noChangeAspect="1"/>
          </p:cNvPicPr>
          <p:nvPr/>
        </p:nvPicPr>
        <p:blipFill>
          <a:blip r:embed="rId3"/>
          <a:stretch>
            <a:fillRect/>
          </a:stretch>
        </p:blipFill>
        <p:spPr>
          <a:xfrm>
            <a:off x="8298484" y="1544785"/>
            <a:ext cx="3597561" cy="2310979"/>
          </a:xfrm>
          <a:prstGeom prst="rect">
            <a:avLst/>
          </a:prstGeom>
        </p:spPr>
      </p:pic>
    </p:spTree>
    <p:extLst>
      <p:ext uri="{BB962C8B-B14F-4D97-AF65-F5344CB8AC3E}">
        <p14:creationId xmlns:p14="http://schemas.microsoft.com/office/powerpoint/2010/main" val="2840177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201351-2EB8-4203-93B8-92C04323AB3C}"/>
              </a:ext>
            </a:extLst>
          </p:cNvPr>
          <p:cNvSpPr>
            <a:spLocks noGrp="1"/>
          </p:cNvSpPr>
          <p:nvPr>
            <p:ph type="title"/>
          </p:nvPr>
        </p:nvSpPr>
        <p:spPr>
          <a:xfrm>
            <a:off x="431800" y="409118"/>
            <a:ext cx="10769600" cy="708765"/>
          </a:xfrm>
        </p:spPr>
        <p:txBody>
          <a:bodyPr/>
          <a:lstStyle/>
          <a:p>
            <a:r>
              <a:rPr lang="en-US" dirty="0"/>
              <a:t>Simscape Onramp</a:t>
            </a:r>
          </a:p>
        </p:txBody>
      </p:sp>
      <p:sp>
        <p:nvSpPr>
          <p:cNvPr id="5" name="Content Placeholder 4">
            <a:extLst>
              <a:ext uri="{FF2B5EF4-FFF2-40B4-BE49-F238E27FC236}">
                <a16:creationId xmlns:a16="http://schemas.microsoft.com/office/drawing/2014/main" id="{FA855069-C12A-44DC-8C39-B776477E98B8}"/>
              </a:ext>
            </a:extLst>
          </p:cNvPr>
          <p:cNvSpPr>
            <a:spLocks noGrp="1"/>
          </p:cNvSpPr>
          <p:nvPr>
            <p:ph idx="1"/>
          </p:nvPr>
        </p:nvSpPr>
        <p:spPr>
          <a:xfrm>
            <a:off x="417028" y="1117883"/>
            <a:ext cx="6574808" cy="5614833"/>
          </a:xfrm>
        </p:spPr>
        <p:txBody>
          <a:bodyPr vert="horz" lIns="91440" tIns="45720" rIns="91440" bIns="45720" rtlCol="0" anchor="t">
            <a:noAutofit/>
          </a:bodyPr>
          <a:lstStyle/>
          <a:p>
            <a:pPr marL="343535" indent="-343535"/>
            <a:r>
              <a:rPr lang="en-US" sz="2200" dirty="0"/>
              <a:t>Free, short course covering the basics of </a:t>
            </a:r>
            <a:r>
              <a:rPr lang="en-US" sz="2200" dirty="0" err="1"/>
              <a:t>Simscape</a:t>
            </a:r>
            <a:endParaRPr lang="en-US" sz="2200" dirty="0"/>
          </a:p>
          <a:p>
            <a:r>
              <a:rPr lang="en-US" sz="2200" dirty="0"/>
              <a:t>Brief videos &amp; hands-on exercises</a:t>
            </a:r>
          </a:p>
          <a:p>
            <a:pPr marL="343535" indent="-343535"/>
            <a:r>
              <a:rPr lang="en-US" sz="2200" dirty="0">
                <a:latin typeface="Arial"/>
                <a:cs typeface="Arial"/>
              </a:rPr>
              <a:t>Automated assessments &amp; immediate feedback</a:t>
            </a:r>
          </a:p>
          <a:p>
            <a:pPr marL="343535" indent="-343535"/>
            <a:r>
              <a:rPr lang="en-US" sz="2200" dirty="0"/>
              <a:t>Access online or from Simulink (R2021a or later)</a:t>
            </a:r>
          </a:p>
          <a:p>
            <a:r>
              <a:rPr lang="en-US" sz="2200" dirty="0"/>
              <a:t>Topics include:</a:t>
            </a:r>
          </a:p>
          <a:p>
            <a:pPr marL="0" indent="0">
              <a:buNone/>
            </a:pPr>
            <a:endParaRPr lang="en-US" sz="1200" dirty="0"/>
          </a:p>
          <a:p>
            <a:pPr lvl="1"/>
            <a:r>
              <a:rPr lang="en-US" sz="1800" dirty="0"/>
              <a:t>Introduction to the physical network approach</a:t>
            </a:r>
          </a:p>
          <a:p>
            <a:pPr lvl="1"/>
            <a:r>
              <a:rPr lang="en-US" sz="1800" dirty="0"/>
              <a:t>Modeling electrical, mechanical, fluid, and multidomain systems</a:t>
            </a:r>
          </a:p>
          <a:p>
            <a:pPr lvl="1"/>
            <a:r>
              <a:rPr lang="en-US" sz="1800" dirty="0"/>
              <a:t>Feedback control using Simulink and </a:t>
            </a:r>
            <a:r>
              <a:rPr lang="en-US" sz="1800" dirty="0" err="1"/>
              <a:t>Simscape</a:t>
            </a:r>
            <a:endParaRPr lang="en-US" sz="1800" dirty="0"/>
          </a:p>
          <a:p>
            <a:endParaRPr lang="en-US" dirty="0"/>
          </a:p>
          <a:p>
            <a:endParaRPr lang="en-US" dirty="0"/>
          </a:p>
        </p:txBody>
      </p:sp>
      <p:pic>
        <p:nvPicPr>
          <p:cNvPr id="7" name="Picture 6">
            <a:extLst>
              <a:ext uri="{FF2B5EF4-FFF2-40B4-BE49-F238E27FC236}">
                <a16:creationId xmlns:a16="http://schemas.microsoft.com/office/drawing/2014/main" id="{E8E8774F-78BA-4EA3-A288-2551A3B973B1}"/>
              </a:ext>
            </a:extLst>
          </p:cNvPr>
          <p:cNvPicPr>
            <a:picLocks noChangeAspect="1"/>
          </p:cNvPicPr>
          <p:nvPr/>
        </p:nvPicPr>
        <p:blipFill>
          <a:blip r:embed="rId3"/>
          <a:stretch>
            <a:fillRect/>
          </a:stretch>
        </p:blipFill>
        <p:spPr>
          <a:xfrm>
            <a:off x="7306389" y="3700463"/>
            <a:ext cx="3978553" cy="1565874"/>
          </a:xfrm>
          <a:prstGeom prst="rect">
            <a:avLst/>
          </a:prstGeom>
        </p:spPr>
      </p:pic>
      <p:pic>
        <p:nvPicPr>
          <p:cNvPr id="11" name="Picture 10" descr="Diagram&#10;&#10;Description automatically generated">
            <a:extLst>
              <a:ext uri="{FF2B5EF4-FFF2-40B4-BE49-F238E27FC236}">
                <a16:creationId xmlns:a16="http://schemas.microsoft.com/office/drawing/2014/main" id="{5B8F8E13-C7C9-42B4-AD77-8456D49DFA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9022" y="5502687"/>
            <a:ext cx="4732268" cy="1014776"/>
          </a:xfrm>
          <a:prstGeom prst="rect">
            <a:avLst/>
          </a:prstGeom>
        </p:spPr>
      </p:pic>
      <p:pic>
        <p:nvPicPr>
          <p:cNvPr id="13" name="Picture 12">
            <a:extLst>
              <a:ext uri="{FF2B5EF4-FFF2-40B4-BE49-F238E27FC236}">
                <a16:creationId xmlns:a16="http://schemas.microsoft.com/office/drawing/2014/main" id="{43AF0991-C7EE-4A04-B2B1-BE602190B224}"/>
              </a:ext>
            </a:extLst>
          </p:cNvPr>
          <p:cNvPicPr>
            <a:picLocks noChangeAspect="1"/>
          </p:cNvPicPr>
          <p:nvPr/>
        </p:nvPicPr>
        <p:blipFill>
          <a:blip r:embed="rId5"/>
          <a:stretch>
            <a:fillRect/>
          </a:stretch>
        </p:blipFill>
        <p:spPr>
          <a:xfrm>
            <a:off x="7059502" y="1066800"/>
            <a:ext cx="4343400" cy="2397313"/>
          </a:xfrm>
          <a:prstGeom prst="rect">
            <a:avLst/>
          </a:prstGeom>
        </p:spPr>
      </p:pic>
      <p:pic>
        <p:nvPicPr>
          <p:cNvPr id="8" name="Picture 2" descr="Graphical user interface, application&#10;&#10;Description automatically generated">
            <a:extLst>
              <a:ext uri="{FF2B5EF4-FFF2-40B4-BE49-F238E27FC236}">
                <a16:creationId xmlns:a16="http://schemas.microsoft.com/office/drawing/2014/main" id="{B17A0822-B22D-49F7-B904-0B046C87E4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956687"/>
            <a:ext cx="962025"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08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D9C4-7573-4494-925A-3BB4D80C21C1}"/>
              </a:ext>
            </a:extLst>
          </p:cNvPr>
          <p:cNvSpPr>
            <a:spLocks noGrp="1"/>
          </p:cNvSpPr>
          <p:nvPr>
            <p:ph type="title"/>
          </p:nvPr>
        </p:nvSpPr>
        <p:spPr/>
        <p:txBody>
          <a:bodyPr/>
          <a:lstStyle/>
          <a:p>
            <a:r>
              <a:rPr lang="en-US"/>
              <a:t>TO DO</a:t>
            </a:r>
          </a:p>
        </p:txBody>
      </p:sp>
      <p:sp>
        <p:nvSpPr>
          <p:cNvPr id="3" name="Content Placeholder 2">
            <a:extLst>
              <a:ext uri="{FF2B5EF4-FFF2-40B4-BE49-F238E27FC236}">
                <a16:creationId xmlns:a16="http://schemas.microsoft.com/office/drawing/2014/main" id="{661E9CA5-AAB4-4118-B7AA-EF8162CFCC29}"/>
              </a:ext>
            </a:extLst>
          </p:cNvPr>
          <p:cNvSpPr>
            <a:spLocks noGrp="1"/>
          </p:cNvSpPr>
          <p:nvPr>
            <p:ph idx="1"/>
          </p:nvPr>
        </p:nvSpPr>
        <p:spPr>
          <a:xfrm>
            <a:off x="609602" y="1600200"/>
            <a:ext cx="7934670" cy="4648200"/>
          </a:xfrm>
        </p:spPr>
        <p:txBody>
          <a:bodyPr/>
          <a:lstStyle/>
          <a:p>
            <a:r>
              <a:rPr lang="en-US" sz="2800" dirty="0"/>
              <a:t>Go to </a:t>
            </a:r>
            <a:r>
              <a:rPr lang="en-US" sz="2800" dirty="0">
                <a:hlinkClick r:id="rId2"/>
              </a:rPr>
              <a:t>https://matlabacademy.mathworks.com/</a:t>
            </a:r>
            <a:r>
              <a:rPr lang="en-US" sz="2800" dirty="0"/>
              <a:t> </a:t>
            </a:r>
          </a:p>
          <a:p>
            <a:r>
              <a:rPr lang="en-US" sz="2800" dirty="0"/>
              <a:t>Log in to your MathWorks account</a:t>
            </a:r>
          </a:p>
          <a:p>
            <a:r>
              <a:rPr lang="en-US" sz="2800" dirty="0"/>
              <a:t>Launch Simscape Onramp</a:t>
            </a:r>
          </a:p>
        </p:txBody>
      </p:sp>
      <p:pic>
        <p:nvPicPr>
          <p:cNvPr id="6" name="Picture 5">
            <a:extLst>
              <a:ext uri="{FF2B5EF4-FFF2-40B4-BE49-F238E27FC236}">
                <a16:creationId xmlns:a16="http://schemas.microsoft.com/office/drawing/2014/main" id="{EAAAB23F-28DB-1294-4D7B-376E7724E965}"/>
              </a:ext>
            </a:extLst>
          </p:cNvPr>
          <p:cNvPicPr>
            <a:picLocks noChangeAspect="1"/>
          </p:cNvPicPr>
          <p:nvPr/>
        </p:nvPicPr>
        <p:blipFill>
          <a:blip r:embed="rId3"/>
          <a:stretch>
            <a:fillRect/>
          </a:stretch>
        </p:blipFill>
        <p:spPr>
          <a:xfrm>
            <a:off x="839416" y="3801710"/>
            <a:ext cx="7629525" cy="1457325"/>
          </a:xfrm>
          <a:prstGeom prst="rect">
            <a:avLst/>
          </a:prstGeom>
        </p:spPr>
      </p:pic>
    </p:spTree>
    <p:extLst>
      <p:ext uri="{BB962C8B-B14F-4D97-AF65-F5344CB8AC3E}">
        <p14:creationId xmlns:p14="http://schemas.microsoft.com/office/powerpoint/2010/main" val="2796001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1FD0-2F9C-4F9E-9141-182623E9C71A}"/>
              </a:ext>
            </a:extLst>
          </p:cNvPr>
          <p:cNvSpPr>
            <a:spLocks noGrp="1"/>
          </p:cNvSpPr>
          <p:nvPr>
            <p:ph type="title"/>
          </p:nvPr>
        </p:nvSpPr>
        <p:spPr/>
        <p:txBody>
          <a:bodyPr/>
          <a:lstStyle/>
          <a:p>
            <a:r>
              <a:rPr lang="en-US"/>
              <a:t>Prizes</a:t>
            </a:r>
          </a:p>
        </p:txBody>
      </p:sp>
      <p:sp>
        <p:nvSpPr>
          <p:cNvPr id="3" name="Content Placeholder 2">
            <a:extLst>
              <a:ext uri="{FF2B5EF4-FFF2-40B4-BE49-F238E27FC236}">
                <a16:creationId xmlns:a16="http://schemas.microsoft.com/office/drawing/2014/main" id="{CE9F4404-136F-49AD-BA7E-BB35D571FD73}"/>
              </a:ext>
            </a:extLst>
          </p:cNvPr>
          <p:cNvSpPr>
            <a:spLocks noGrp="1"/>
          </p:cNvSpPr>
          <p:nvPr>
            <p:ph idx="1"/>
          </p:nvPr>
        </p:nvSpPr>
        <p:spPr>
          <a:xfrm>
            <a:off x="609602" y="1600200"/>
            <a:ext cx="10769600" cy="1066800"/>
          </a:xfrm>
        </p:spPr>
        <p:txBody>
          <a:bodyPr/>
          <a:lstStyle/>
          <a:p>
            <a:r>
              <a:rPr lang="en-US" dirty="0"/>
              <a:t>Complete at least 50% of Simscape Onramp to be eligible for any prize</a:t>
            </a:r>
          </a:p>
          <a:p>
            <a:pPr lvl="1"/>
            <a:r>
              <a:rPr lang="en-US" dirty="0"/>
              <a:t>Bring your laptop when you come to collect the prize</a:t>
            </a:r>
          </a:p>
          <a:p>
            <a:endParaRPr lang="en-US" dirty="0"/>
          </a:p>
          <a:p>
            <a:pPr marL="458340" lvl="1" indent="0">
              <a:buNone/>
            </a:pPr>
            <a:endParaRPr lang="en-US" dirty="0"/>
          </a:p>
        </p:txBody>
      </p:sp>
      <p:sp>
        <p:nvSpPr>
          <p:cNvPr id="4" name="Title 1">
            <a:extLst>
              <a:ext uri="{FF2B5EF4-FFF2-40B4-BE49-F238E27FC236}">
                <a16:creationId xmlns:a16="http://schemas.microsoft.com/office/drawing/2014/main" id="{B167A36E-45EB-4348-B4E6-156A3B3295F8}"/>
              </a:ext>
            </a:extLst>
          </p:cNvPr>
          <p:cNvSpPr txBox="1">
            <a:spLocks/>
          </p:cNvSpPr>
          <p:nvPr/>
        </p:nvSpPr>
        <p:spPr>
          <a:xfrm>
            <a:off x="609602" y="3352800"/>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a:t>Follow Us on Facebook!</a:t>
            </a:r>
          </a:p>
        </p:txBody>
      </p:sp>
      <p:sp>
        <p:nvSpPr>
          <p:cNvPr id="5" name="Content Placeholder 2">
            <a:extLst>
              <a:ext uri="{FF2B5EF4-FFF2-40B4-BE49-F238E27FC236}">
                <a16:creationId xmlns:a16="http://schemas.microsoft.com/office/drawing/2014/main" id="{C78E7FB7-24B4-4D6C-B2F9-3F4560F4B1C0}"/>
              </a:ext>
            </a:extLst>
          </p:cNvPr>
          <p:cNvSpPr txBox="1">
            <a:spLocks/>
          </p:cNvSpPr>
          <p:nvPr/>
        </p:nvSpPr>
        <p:spPr>
          <a:xfrm>
            <a:off x="609602" y="4876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None/>
            </a:pPr>
            <a:endParaRPr lang="en-US"/>
          </a:p>
          <a:p>
            <a:pPr marL="458340" lvl="1" indent="0">
              <a:buFont typeface="Arial" pitchFamily="34" charset="0"/>
              <a:buNone/>
            </a:pPr>
            <a:endParaRPr lang="en-US"/>
          </a:p>
        </p:txBody>
      </p:sp>
      <p:sp>
        <p:nvSpPr>
          <p:cNvPr id="6" name="Content Placeholder 2">
            <a:extLst>
              <a:ext uri="{FF2B5EF4-FFF2-40B4-BE49-F238E27FC236}">
                <a16:creationId xmlns:a16="http://schemas.microsoft.com/office/drawing/2014/main" id="{3B87208A-DAB1-456C-A03E-BA988AB92A90}"/>
              </a:ext>
            </a:extLst>
          </p:cNvPr>
          <p:cNvSpPr txBox="1">
            <a:spLocks/>
          </p:cNvSpPr>
          <p:nvPr/>
        </p:nvSpPr>
        <p:spPr>
          <a:xfrm>
            <a:off x="609602" y="4495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a:t>Find us on Facebook at </a:t>
            </a:r>
            <a:r>
              <a:rPr lang="en-US">
                <a:highlight>
                  <a:srgbClr val="FFFF00"/>
                </a:highlight>
              </a:rPr>
              <a:t>[Insert Facebook Group Name] </a:t>
            </a:r>
          </a:p>
          <a:p>
            <a:endParaRPr lang="en-US"/>
          </a:p>
          <a:p>
            <a:pPr marL="458340" lvl="1" indent="0">
              <a:buFont typeface="Arial" pitchFamily="34" charset="0"/>
              <a:buNone/>
            </a:pPr>
            <a:endParaRPr lang="en-US"/>
          </a:p>
        </p:txBody>
      </p:sp>
    </p:spTree>
    <p:extLst>
      <p:ext uri="{BB962C8B-B14F-4D97-AF65-F5344CB8AC3E}">
        <p14:creationId xmlns:p14="http://schemas.microsoft.com/office/powerpoint/2010/main" val="286019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1905000"/>
            <a:ext cx="4648200" cy="4020692"/>
          </a:xfrm>
          <a:prstGeom prst="rect">
            <a:avLst/>
          </a:prstGeom>
        </p:spPr>
      </p:pic>
    </p:spTree>
    <p:extLst>
      <p:ext uri="{BB962C8B-B14F-4D97-AF65-F5344CB8AC3E}">
        <p14:creationId xmlns:p14="http://schemas.microsoft.com/office/powerpoint/2010/main" val="64470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vert="horz" lIns="91440" tIns="45720" rIns="91440" bIns="45720" rtlCol="0" anchor="t">
            <a:noAutofit/>
          </a:bodyPr>
          <a:lstStyle/>
          <a:p>
            <a:pPr marL="343535" indent="-343535"/>
            <a:r>
              <a:rPr lang="en-US" dirty="0">
                <a:highlight>
                  <a:srgbClr val="FFFF00"/>
                </a:highlight>
              </a:rPr>
              <a:t>6:15 pm – 6.30 pm</a:t>
            </a:r>
            <a:r>
              <a:rPr lang="en-US" dirty="0"/>
              <a:t>: Set-up</a:t>
            </a:r>
          </a:p>
          <a:p>
            <a:pPr marL="744220" lvl="1" indent="-286385"/>
            <a:r>
              <a:rPr lang="en-US" dirty="0"/>
              <a:t>Intro to </a:t>
            </a:r>
            <a:r>
              <a:rPr lang="en-US" dirty="0" err="1"/>
              <a:t>Simscape</a:t>
            </a:r>
            <a:endParaRPr lang="en-US" dirty="0"/>
          </a:p>
          <a:p>
            <a:pPr marL="744220" lvl="1" indent="-286385"/>
            <a:r>
              <a:rPr lang="en-US" dirty="0"/>
              <a:t>Create MathWorks account</a:t>
            </a:r>
          </a:p>
          <a:p>
            <a:pPr marL="744220" lvl="1" indent="-286385"/>
            <a:r>
              <a:rPr lang="en-US" dirty="0"/>
              <a:t>Log in to </a:t>
            </a:r>
            <a:r>
              <a:rPr lang="en-US" dirty="0" err="1"/>
              <a:t>Simscape</a:t>
            </a:r>
            <a:r>
              <a:rPr lang="en-US" dirty="0"/>
              <a:t> Onramp / Test MATLAB Online</a:t>
            </a:r>
          </a:p>
          <a:p>
            <a:pPr marL="343535" indent="-343535"/>
            <a:r>
              <a:rPr lang="en-US" dirty="0">
                <a:highlight>
                  <a:srgbClr val="FFFF00"/>
                </a:highlight>
              </a:rPr>
              <a:t>6.30 pm – 8.00 pm</a:t>
            </a:r>
            <a:r>
              <a:rPr lang="en-US" dirty="0"/>
              <a:t>: Simscape Onramp (on your own)</a:t>
            </a:r>
          </a:p>
          <a:p>
            <a:pPr marL="744220" lvl="1" indent="-286385"/>
            <a:endParaRPr lang="en-US" dirty="0"/>
          </a:p>
          <a:p>
            <a:pPr marL="744220" lvl="1" indent="-286385"/>
            <a:endParaRPr lang="en-US" dirty="0"/>
          </a:p>
        </p:txBody>
      </p:sp>
    </p:spTree>
    <p:extLst>
      <p:ext uri="{BB962C8B-B14F-4D97-AF65-F5344CB8AC3E}">
        <p14:creationId xmlns:p14="http://schemas.microsoft.com/office/powerpoint/2010/main" val="44199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0A4C3-E031-4C8A-9CA5-5A3929417AA3}"/>
              </a:ext>
            </a:extLst>
          </p:cNvPr>
          <p:cNvSpPr>
            <a:spLocks noGrp="1"/>
          </p:cNvSpPr>
          <p:nvPr>
            <p:ph type="title"/>
          </p:nvPr>
        </p:nvSpPr>
        <p:spPr>
          <a:xfrm>
            <a:off x="839416" y="456838"/>
            <a:ext cx="10769600" cy="990600"/>
          </a:xfrm>
        </p:spPr>
        <p:txBody>
          <a:bodyPr/>
          <a:lstStyle/>
          <a:p>
            <a:r>
              <a:rPr lang="en-US" dirty="0"/>
              <a:t>Why use Simscape?</a:t>
            </a:r>
          </a:p>
        </p:txBody>
      </p:sp>
      <p:sp>
        <p:nvSpPr>
          <p:cNvPr id="3" name="Content Placeholder 2">
            <a:extLst>
              <a:ext uri="{FF2B5EF4-FFF2-40B4-BE49-F238E27FC236}">
                <a16:creationId xmlns:a16="http://schemas.microsoft.com/office/drawing/2014/main" id="{FF7D0730-1949-495F-AA9A-8C7E87649237}"/>
              </a:ext>
            </a:extLst>
          </p:cNvPr>
          <p:cNvSpPr>
            <a:spLocks noGrp="1"/>
          </p:cNvSpPr>
          <p:nvPr>
            <p:ph idx="1"/>
          </p:nvPr>
        </p:nvSpPr>
        <p:spPr>
          <a:xfrm>
            <a:off x="407368" y="1397877"/>
            <a:ext cx="6028945" cy="2319446"/>
          </a:xfrm>
        </p:spPr>
        <p:txBody>
          <a:bodyPr/>
          <a:lstStyle/>
          <a:p>
            <a:r>
              <a:rPr lang="en-US" dirty="0"/>
              <a:t>Create models of physical systems within the Simulink environment</a:t>
            </a:r>
          </a:p>
          <a:p>
            <a:r>
              <a:rPr lang="en-US" dirty="0"/>
              <a:t>Develop control systems and test system-level performance</a:t>
            </a:r>
          </a:p>
          <a:p>
            <a:r>
              <a:rPr lang="en-US" dirty="0"/>
              <a:t>Supports C-code generation</a:t>
            </a:r>
          </a:p>
        </p:txBody>
      </p:sp>
      <p:sp>
        <p:nvSpPr>
          <p:cNvPr id="6" name="AutoShape 2" descr="Figure 1. Neural networks, which are organized in layers consisting of a set of interconnected nodes. Networks can have tens or hundreds of hidden layers.">
            <a:extLst>
              <a:ext uri="{FF2B5EF4-FFF2-40B4-BE49-F238E27FC236}">
                <a16:creationId xmlns:a16="http://schemas.microsoft.com/office/drawing/2014/main" id="{A057B784-D221-4F97-910B-797A17F042E5}"/>
              </a:ext>
            </a:extLst>
          </p:cNvPr>
          <p:cNvSpPr>
            <a:spLocks noChangeAspect="1" noChangeArrowheads="1"/>
          </p:cNvSpPr>
          <p:nvPr/>
        </p:nvSpPr>
        <p:spPr bwMode="auto">
          <a:xfrm>
            <a:off x="5943600" y="3276600"/>
            <a:ext cx="2819400" cy="2819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E90E9C91-6CF9-E09B-DE23-504A8FF3659A}"/>
              </a:ext>
            </a:extLst>
          </p:cNvPr>
          <p:cNvPicPr>
            <a:picLocks noChangeAspect="1"/>
          </p:cNvPicPr>
          <p:nvPr/>
        </p:nvPicPr>
        <p:blipFill>
          <a:blip r:embed="rId3"/>
          <a:stretch>
            <a:fillRect/>
          </a:stretch>
        </p:blipFill>
        <p:spPr>
          <a:xfrm>
            <a:off x="833736" y="3933056"/>
            <a:ext cx="5015979" cy="2399603"/>
          </a:xfrm>
          <a:prstGeom prst="rect">
            <a:avLst/>
          </a:prstGeom>
        </p:spPr>
      </p:pic>
      <p:pic>
        <p:nvPicPr>
          <p:cNvPr id="11" name="Picture 10">
            <a:extLst>
              <a:ext uri="{FF2B5EF4-FFF2-40B4-BE49-F238E27FC236}">
                <a16:creationId xmlns:a16="http://schemas.microsoft.com/office/drawing/2014/main" id="{9D5AF868-413B-0227-8865-92FAF1873DFB}"/>
              </a:ext>
            </a:extLst>
          </p:cNvPr>
          <p:cNvPicPr>
            <a:picLocks noChangeAspect="1"/>
          </p:cNvPicPr>
          <p:nvPr/>
        </p:nvPicPr>
        <p:blipFill>
          <a:blip r:embed="rId4"/>
          <a:stretch>
            <a:fillRect/>
          </a:stretch>
        </p:blipFill>
        <p:spPr>
          <a:xfrm>
            <a:off x="7527555" y="756284"/>
            <a:ext cx="3787019" cy="2170704"/>
          </a:xfrm>
          <a:prstGeom prst="rect">
            <a:avLst/>
          </a:prstGeom>
        </p:spPr>
      </p:pic>
      <p:pic>
        <p:nvPicPr>
          <p:cNvPr id="13" name="Picture 12">
            <a:extLst>
              <a:ext uri="{FF2B5EF4-FFF2-40B4-BE49-F238E27FC236}">
                <a16:creationId xmlns:a16="http://schemas.microsoft.com/office/drawing/2014/main" id="{19B5C131-B51B-1B27-526D-805E9994A652}"/>
              </a:ext>
            </a:extLst>
          </p:cNvPr>
          <p:cNvPicPr>
            <a:picLocks noChangeAspect="1"/>
          </p:cNvPicPr>
          <p:nvPr/>
        </p:nvPicPr>
        <p:blipFill>
          <a:blip r:embed="rId5"/>
          <a:stretch>
            <a:fillRect/>
          </a:stretch>
        </p:blipFill>
        <p:spPr>
          <a:xfrm>
            <a:off x="7738695" y="3847807"/>
            <a:ext cx="3561818" cy="2077727"/>
          </a:xfrm>
          <a:prstGeom prst="rect">
            <a:avLst/>
          </a:prstGeom>
        </p:spPr>
      </p:pic>
    </p:spTree>
    <p:extLst>
      <p:ext uri="{BB962C8B-B14F-4D97-AF65-F5344CB8AC3E}">
        <p14:creationId xmlns:p14="http://schemas.microsoft.com/office/powerpoint/2010/main" val="1973318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0ADE3178-F1DF-CA2F-E3F2-FDCB1DB086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8392" y="430411"/>
            <a:ext cx="4848637" cy="2242586"/>
          </a:xfrm>
          <a:prstGeom prst="rect">
            <a:avLst/>
          </a:prstGeom>
        </p:spPr>
      </p:pic>
      <p:sp>
        <p:nvSpPr>
          <p:cNvPr id="1566723" name="Rectangle 3"/>
          <p:cNvSpPr>
            <a:spLocks noGrp="1" noChangeArrowheads="1"/>
          </p:cNvSpPr>
          <p:nvPr>
            <p:ph type="title"/>
          </p:nvPr>
        </p:nvSpPr>
        <p:spPr>
          <a:xfrm>
            <a:off x="609602" y="457200"/>
            <a:ext cx="10769600" cy="990600"/>
          </a:xfrm>
          <a:noFill/>
        </p:spPr>
        <p:txBody>
          <a:bodyPr/>
          <a:lstStyle/>
          <a:p>
            <a:r>
              <a:rPr lang="en-US" dirty="0"/>
              <a:t>Simscape Electrical</a:t>
            </a:r>
            <a:br>
              <a:rPr lang="en-US" dirty="0"/>
            </a:br>
            <a:r>
              <a:rPr lang="en-US" sz="2400" dirty="0">
                <a:solidFill>
                  <a:schemeClr val="tx1">
                    <a:lumMod val="65000"/>
                    <a:lumOff val="35000"/>
                  </a:schemeClr>
                </a:solidFill>
              </a:rPr>
              <a:t>Overview</a:t>
            </a:r>
            <a:endParaRPr lang="en-US" dirty="0">
              <a:solidFill>
                <a:schemeClr val="tx1">
                  <a:lumMod val="65000"/>
                  <a:lumOff val="35000"/>
                </a:schemeClr>
              </a:solidFill>
            </a:endParaRPr>
          </a:p>
        </p:txBody>
      </p:sp>
      <p:sp>
        <p:nvSpPr>
          <p:cNvPr id="1566724" name="Rectangle 4"/>
          <p:cNvSpPr>
            <a:spLocks noGrp="1" noChangeArrowheads="1"/>
          </p:cNvSpPr>
          <p:nvPr>
            <p:ph idx="1"/>
          </p:nvPr>
        </p:nvSpPr>
        <p:spPr>
          <a:noFill/>
        </p:spPr>
        <p:txBody>
          <a:bodyPr/>
          <a:lstStyle/>
          <a:p>
            <a:r>
              <a:rPr lang="en-US" dirty="0"/>
              <a:t>Enables physical modeling (acausal)</a:t>
            </a:r>
            <a:br>
              <a:rPr lang="en-US" dirty="0"/>
            </a:br>
            <a:r>
              <a:rPr lang="en-US" dirty="0"/>
              <a:t>of electronic, mechatronic, </a:t>
            </a:r>
            <a:br>
              <a:rPr lang="en-US" dirty="0"/>
            </a:br>
            <a:r>
              <a:rPr lang="en-US" dirty="0"/>
              <a:t>and electrical power systems</a:t>
            </a:r>
          </a:p>
          <a:p>
            <a:pPr lvl="1"/>
            <a:r>
              <a:rPr lang="en-US" dirty="0"/>
              <a:t>Electrical system topology </a:t>
            </a:r>
            <a:br>
              <a:rPr lang="en-US" dirty="0"/>
            </a:br>
            <a:r>
              <a:rPr lang="en-US" dirty="0"/>
              <a:t>represented by schematic circuit</a:t>
            </a:r>
          </a:p>
          <a:p>
            <a:pPr lvl="2"/>
            <a:endParaRPr lang="en-US" dirty="0"/>
          </a:p>
          <a:p>
            <a:r>
              <a:rPr lang="en-US" dirty="0"/>
              <a:t>With Simscape Electrical you can</a:t>
            </a:r>
          </a:p>
          <a:p>
            <a:pPr lvl="1"/>
            <a:r>
              <a:rPr lang="en-US" dirty="0"/>
              <a:t>Evaluate analog circuit architectures</a:t>
            </a:r>
          </a:p>
          <a:p>
            <a:pPr lvl="1"/>
            <a:r>
              <a:rPr lang="en-US" dirty="0"/>
              <a:t>Develop mechatronic systems </a:t>
            </a:r>
            <a:br>
              <a:rPr lang="en-US" dirty="0"/>
            </a:br>
            <a:r>
              <a:rPr lang="en-US" dirty="0"/>
              <a:t>with electric drives</a:t>
            </a:r>
          </a:p>
          <a:p>
            <a:pPr lvl="1"/>
            <a:r>
              <a:rPr lang="en-US" dirty="0"/>
              <a:t>Analyze the generation, conversion, </a:t>
            </a:r>
            <a:br>
              <a:rPr lang="en-US" dirty="0"/>
            </a:br>
            <a:r>
              <a:rPr lang="en-US" dirty="0"/>
              <a:t>transmission, and consumption </a:t>
            </a:r>
            <a:br>
              <a:rPr lang="en-US" dirty="0"/>
            </a:br>
            <a:r>
              <a:rPr lang="en-US" dirty="0"/>
              <a:t>of electrical power at the grid level</a:t>
            </a:r>
          </a:p>
        </p:txBody>
      </p:sp>
      <p:grpSp>
        <p:nvGrpSpPr>
          <p:cNvPr id="14" name="Group 13">
            <a:extLst>
              <a:ext uri="{FF2B5EF4-FFF2-40B4-BE49-F238E27FC236}">
                <a16:creationId xmlns:a16="http://schemas.microsoft.com/office/drawing/2014/main" id="{D7C31306-F2FF-4608-AA64-66FD9A527DBE}"/>
              </a:ext>
            </a:extLst>
          </p:cNvPr>
          <p:cNvGrpSpPr/>
          <p:nvPr/>
        </p:nvGrpSpPr>
        <p:grpSpPr>
          <a:xfrm>
            <a:off x="5910739" y="2968802"/>
            <a:ext cx="3037871" cy="3412526"/>
            <a:chOff x="191344" y="640336"/>
            <a:chExt cx="3079776" cy="3459600"/>
          </a:xfrm>
        </p:grpSpPr>
        <p:pic>
          <p:nvPicPr>
            <p:cNvPr id="15" name="Picture 14">
              <a:extLst>
                <a:ext uri="{FF2B5EF4-FFF2-40B4-BE49-F238E27FC236}">
                  <a16:creationId xmlns:a16="http://schemas.microsoft.com/office/drawing/2014/main" id="{EDA9702B-11C7-4F24-A6D8-CC6D3DD5DEA8}"/>
                </a:ext>
              </a:extLst>
            </p:cNvPr>
            <p:cNvPicPr>
              <a:picLocks noChangeAspect="1"/>
            </p:cNvPicPr>
            <p:nvPr/>
          </p:nvPicPr>
          <p:blipFill>
            <a:blip r:embed="rId4"/>
            <a:stretch>
              <a:fillRect/>
            </a:stretch>
          </p:blipFill>
          <p:spPr>
            <a:xfrm>
              <a:off x="191344" y="640336"/>
              <a:ext cx="3079776" cy="3459600"/>
            </a:xfrm>
            <a:prstGeom prst="rect">
              <a:avLst/>
            </a:prstGeom>
          </p:spPr>
        </p:pic>
        <p:pic>
          <p:nvPicPr>
            <p:cNvPr id="19" name="Picture 18">
              <a:extLst>
                <a:ext uri="{FF2B5EF4-FFF2-40B4-BE49-F238E27FC236}">
                  <a16:creationId xmlns:a16="http://schemas.microsoft.com/office/drawing/2014/main" id="{3F100895-ADBF-4E9F-8E47-C69CB1F6C8F6}"/>
                </a:ext>
              </a:extLst>
            </p:cNvPr>
            <p:cNvPicPr>
              <a:picLocks noChangeAspect="1"/>
            </p:cNvPicPr>
            <p:nvPr/>
          </p:nvPicPr>
          <p:blipFill>
            <a:blip r:embed="rId5"/>
            <a:stretch>
              <a:fillRect/>
            </a:stretch>
          </p:blipFill>
          <p:spPr>
            <a:xfrm>
              <a:off x="389852" y="1081761"/>
              <a:ext cx="2846703" cy="2983346"/>
            </a:xfrm>
            <a:prstGeom prst="rect">
              <a:avLst/>
            </a:prstGeom>
          </p:spPr>
        </p:pic>
      </p:grpSp>
      <p:grpSp>
        <p:nvGrpSpPr>
          <p:cNvPr id="20" name="Group 19">
            <a:extLst>
              <a:ext uri="{FF2B5EF4-FFF2-40B4-BE49-F238E27FC236}">
                <a16:creationId xmlns:a16="http://schemas.microsoft.com/office/drawing/2014/main" id="{DA553BBE-02BE-4F3A-9DE6-1629B51A4BC8}"/>
              </a:ext>
            </a:extLst>
          </p:cNvPr>
          <p:cNvGrpSpPr/>
          <p:nvPr/>
        </p:nvGrpSpPr>
        <p:grpSpPr>
          <a:xfrm>
            <a:off x="9103833" y="2975491"/>
            <a:ext cx="3037171" cy="3405837"/>
            <a:chOff x="8920882" y="764704"/>
            <a:chExt cx="3079066" cy="3452818"/>
          </a:xfrm>
        </p:grpSpPr>
        <p:pic>
          <p:nvPicPr>
            <p:cNvPr id="21" name="Picture 20">
              <a:extLst>
                <a:ext uri="{FF2B5EF4-FFF2-40B4-BE49-F238E27FC236}">
                  <a16:creationId xmlns:a16="http://schemas.microsoft.com/office/drawing/2014/main" id="{507E1B53-B1B1-4084-B17E-92B7FE553AFF}"/>
                </a:ext>
              </a:extLst>
            </p:cNvPr>
            <p:cNvPicPr>
              <a:picLocks noChangeAspect="1"/>
            </p:cNvPicPr>
            <p:nvPr/>
          </p:nvPicPr>
          <p:blipFill>
            <a:blip r:embed="rId6"/>
            <a:stretch>
              <a:fillRect/>
            </a:stretch>
          </p:blipFill>
          <p:spPr>
            <a:xfrm>
              <a:off x="8920882" y="764704"/>
              <a:ext cx="3073739" cy="3452818"/>
            </a:xfrm>
            <a:prstGeom prst="rect">
              <a:avLst/>
            </a:prstGeom>
          </p:spPr>
        </p:pic>
        <p:grpSp>
          <p:nvGrpSpPr>
            <p:cNvPr id="22" name="Group 21">
              <a:extLst>
                <a:ext uri="{FF2B5EF4-FFF2-40B4-BE49-F238E27FC236}">
                  <a16:creationId xmlns:a16="http://schemas.microsoft.com/office/drawing/2014/main" id="{BA3FAC9D-A5B9-404B-BFF6-AF260C0C019C}"/>
                </a:ext>
              </a:extLst>
            </p:cNvPr>
            <p:cNvGrpSpPr/>
            <p:nvPr/>
          </p:nvGrpSpPr>
          <p:grpSpPr>
            <a:xfrm>
              <a:off x="9101426" y="1205932"/>
              <a:ext cx="2898522" cy="3011589"/>
              <a:chOff x="7185738" y="2405530"/>
              <a:chExt cx="2898522" cy="3011589"/>
            </a:xfrm>
          </p:grpSpPr>
          <p:pic>
            <p:nvPicPr>
              <p:cNvPr id="23" name="Picture 22">
                <a:extLst>
                  <a:ext uri="{FF2B5EF4-FFF2-40B4-BE49-F238E27FC236}">
                    <a16:creationId xmlns:a16="http://schemas.microsoft.com/office/drawing/2014/main" id="{92820711-C4E3-4715-B0DA-F8A7896E305B}"/>
                  </a:ext>
                </a:extLst>
              </p:cNvPr>
              <p:cNvPicPr>
                <a:picLocks noChangeAspect="1"/>
              </p:cNvPicPr>
              <p:nvPr/>
            </p:nvPicPr>
            <p:blipFill>
              <a:blip r:embed="rId7"/>
              <a:stretch>
                <a:fillRect/>
              </a:stretch>
            </p:blipFill>
            <p:spPr>
              <a:xfrm>
                <a:off x="7289537" y="2405530"/>
                <a:ext cx="2730878" cy="2512214"/>
              </a:xfrm>
              <a:prstGeom prst="rect">
                <a:avLst/>
              </a:prstGeom>
            </p:spPr>
          </p:pic>
          <p:sp>
            <p:nvSpPr>
              <p:cNvPr id="24" name="TextBox 23">
                <a:extLst>
                  <a:ext uri="{FF2B5EF4-FFF2-40B4-BE49-F238E27FC236}">
                    <a16:creationId xmlns:a16="http://schemas.microsoft.com/office/drawing/2014/main" id="{3CC94545-18B9-49B2-AB6F-3684A6BE90FD}"/>
                  </a:ext>
                </a:extLst>
              </p:cNvPr>
              <p:cNvSpPr txBox="1"/>
              <p:nvPr/>
            </p:nvSpPr>
            <p:spPr>
              <a:xfrm>
                <a:off x="7185738" y="4893899"/>
                <a:ext cx="2898522" cy="523220"/>
              </a:xfrm>
              <a:prstGeom prst="rect">
                <a:avLst/>
              </a:prstGeom>
              <a:noFill/>
            </p:spPr>
            <p:txBody>
              <a:bodyPr wrap="square" rtlCol="0">
                <a:spAutoFit/>
              </a:bodyPr>
              <a:lstStyle/>
              <a:p>
                <a:pPr algn="ctr"/>
                <a:r>
                  <a:rPr lang="en-US" sz="1400" dirty="0"/>
                  <a:t>IEEE European Low Voltage Test Feeder (906 buses)</a:t>
                </a:r>
                <a:endParaRPr lang="de-DE" sz="1600" dirty="0">
                  <a:latin typeface="Arial" pitchFamily="34" charset="0"/>
                  <a:cs typeface="Arial" pitchFamily="34" charset="0"/>
                </a:endParaRPr>
              </a:p>
            </p:txBody>
          </p:sp>
        </p:grpSp>
      </p:grpSp>
    </p:spTree>
    <p:extLst>
      <p:ext uri="{BB962C8B-B14F-4D97-AF65-F5344CB8AC3E}">
        <p14:creationId xmlns:p14="http://schemas.microsoft.com/office/powerpoint/2010/main" val="161998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66724">
                                            <p:txEl>
                                              <p:pRg st="0" end="0"/>
                                            </p:txEl>
                                          </p:spTgt>
                                        </p:tgtEl>
                                        <p:attrNameLst>
                                          <p:attrName>style.visibility</p:attrName>
                                        </p:attrNameLst>
                                      </p:cBhvr>
                                      <p:to>
                                        <p:strVal val="visible"/>
                                      </p:to>
                                    </p:set>
                                    <p:animEffect transition="in" filter="wipe(left)">
                                      <p:cBhvr>
                                        <p:cTn id="7" dur="500"/>
                                        <p:tgtEl>
                                          <p:spTgt spid="156672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66724">
                                            <p:txEl>
                                              <p:pRg st="1" end="1"/>
                                            </p:txEl>
                                          </p:spTgt>
                                        </p:tgtEl>
                                        <p:attrNameLst>
                                          <p:attrName>style.visibility</p:attrName>
                                        </p:attrNameLst>
                                      </p:cBhvr>
                                      <p:to>
                                        <p:strVal val="visible"/>
                                      </p:to>
                                    </p:set>
                                    <p:animEffect transition="in" filter="wipe(left)">
                                      <p:cBhvr>
                                        <p:cTn id="11" dur="500"/>
                                        <p:tgtEl>
                                          <p:spTgt spid="1566724">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250"/>
                                        <p:tgtEl>
                                          <p:spTgt spid="4"/>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50"/>
                                        <p:tgtEl>
                                          <p:spTgt spid="14"/>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25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566724">
                                            <p:txEl>
                                              <p:pRg st="3" end="3"/>
                                            </p:txEl>
                                          </p:spTgt>
                                        </p:tgtEl>
                                        <p:attrNameLst>
                                          <p:attrName>style.visibility</p:attrName>
                                        </p:attrNameLst>
                                      </p:cBhvr>
                                      <p:to>
                                        <p:strVal val="visible"/>
                                      </p:to>
                                    </p:set>
                                    <p:animEffect transition="in" filter="wipe(left)">
                                      <p:cBhvr>
                                        <p:cTn id="28" dur="500"/>
                                        <p:tgtEl>
                                          <p:spTgt spid="1566724">
                                            <p:txEl>
                                              <p:pRg st="3" end="3"/>
                                            </p:txEl>
                                          </p:spTgt>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1566724">
                                            <p:txEl>
                                              <p:pRg st="4" end="4"/>
                                            </p:txEl>
                                          </p:spTgt>
                                        </p:tgtEl>
                                        <p:attrNameLst>
                                          <p:attrName>style.visibility</p:attrName>
                                        </p:attrNameLst>
                                      </p:cBhvr>
                                      <p:to>
                                        <p:strVal val="visible"/>
                                      </p:to>
                                    </p:set>
                                    <p:animEffect transition="in" filter="wipe(left)">
                                      <p:cBhvr>
                                        <p:cTn id="32" dur="500"/>
                                        <p:tgtEl>
                                          <p:spTgt spid="1566724">
                                            <p:txEl>
                                              <p:pRg st="4" end="4"/>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1566724">
                                            <p:txEl>
                                              <p:pRg st="5" end="5"/>
                                            </p:txEl>
                                          </p:spTgt>
                                        </p:tgtEl>
                                        <p:attrNameLst>
                                          <p:attrName>style.visibility</p:attrName>
                                        </p:attrNameLst>
                                      </p:cBhvr>
                                      <p:to>
                                        <p:strVal val="visible"/>
                                      </p:to>
                                    </p:set>
                                    <p:animEffect transition="in" filter="wipe(left)">
                                      <p:cBhvr>
                                        <p:cTn id="35" dur="500"/>
                                        <p:tgtEl>
                                          <p:spTgt spid="1566724">
                                            <p:txEl>
                                              <p:pRg st="5" end="5"/>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1566724">
                                            <p:txEl>
                                              <p:pRg st="6" end="6"/>
                                            </p:txEl>
                                          </p:spTgt>
                                        </p:tgtEl>
                                        <p:attrNameLst>
                                          <p:attrName>style.visibility</p:attrName>
                                        </p:attrNameLst>
                                      </p:cBhvr>
                                      <p:to>
                                        <p:strVal val="visible"/>
                                      </p:to>
                                    </p:set>
                                    <p:animEffect transition="in" filter="wipe(left)">
                                      <p:cBhvr>
                                        <p:cTn id="38" dur="500"/>
                                        <p:tgtEl>
                                          <p:spTgt spid="156672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6F4137FE-1E58-BD9D-4408-41D0F74ADE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0968" y="431106"/>
            <a:ext cx="4825751" cy="2232000"/>
          </a:xfrm>
          <a:prstGeom prst="rect">
            <a:avLst/>
          </a:prstGeom>
        </p:spPr>
      </p:pic>
      <p:sp>
        <p:nvSpPr>
          <p:cNvPr id="1566723" name="Rectangle 3"/>
          <p:cNvSpPr>
            <a:spLocks noGrp="1" noChangeArrowheads="1"/>
          </p:cNvSpPr>
          <p:nvPr>
            <p:ph type="title"/>
          </p:nvPr>
        </p:nvSpPr>
        <p:spPr>
          <a:xfrm>
            <a:off x="609602" y="457200"/>
            <a:ext cx="6782542" cy="990600"/>
          </a:xfrm>
          <a:noFill/>
        </p:spPr>
        <p:txBody>
          <a:bodyPr/>
          <a:lstStyle/>
          <a:p>
            <a:r>
              <a:rPr lang="en-US" dirty="0"/>
              <a:t>Simscape Battery             </a:t>
            </a:r>
            <a:br>
              <a:rPr lang="en-US" dirty="0"/>
            </a:br>
            <a:r>
              <a:rPr lang="en-US" sz="2400" dirty="0">
                <a:solidFill>
                  <a:schemeClr val="tx1">
                    <a:lumMod val="65000"/>
                    <a:lumOff val="35000"/>
                  </a:schemeClr>
                </a:solidFill>
              </a:rPr>
              <a:t>Overview</a:t>
            </a:r>
            <a:endParaRPr lang="en-US" dirty="0">
              <a:solidFill>
                <a:schemeClr val="tx1">
                  <a:lumMod val="65000"/>
                  <a:lumOff val="35000"/>
                </a:schemeClr>
              </a:solidFill>
            </a:endParaRPr>
          </a:p>
        </p:txBody>
      </p:sp>
      <p:sp>
        <p:nvSpPr>
          <p:cNvPr id="1566724" name="Rectangle 4"/>
          <p:cNvSpPr>
            <a:spLocks noGrp="1" noChangeArrowheads="1"/>
          </p:cNvSpPr>
          <p:nvPr>
            <p:ph idx="1"/>
          </p:nvPr>
        </p:nvSpPr>
        <p:spPr>
          <a:xfrm>
            <a:off x="609602" y="1600200"/>
            <a:ext cx="5245766" cy="4648200"/>
          </a:xfrm>
          <a:noFill/>
        </p:spPr>
        <p:txBody>
          <a:bodyPr/>
          <a:lstStyle/>
          <a:p>
            <a:r>
              <a:rPr lang="en-US" dirty="0"/>
              <a:t>Design and simulate battery and energy storage systems</a:t>
            </a:r>
          </a:p>
          <a:p>
            <a:pPr lvl="1"/>
            <a:r>
              <a:rPr lang="en-US" dirty="0"/>
              <a:t>Electrothermal cell behavior</a:t>
            </a:r>
          </a:p>
          <a:p>
            <a:pPr lvl="1"/>
            <a:r>
              <a:rPr lang="en-US" dirty="0"/>
              <a:t>Battery pack design</a:t>
            </a:r>
          </a:p>
          <a:p>
            <a:pPr lvl="1"/>
            <a:r>
              <a:rPr lang="en-US" dirty="0"/>
              <a:t>Battery management systems (BMS)</a:t>
            </a:r>
          </a:p>
          <a:p>
            <a:pPr lvl="2"/>
            <a:endParaRPr lang="en-US" dirty="0"/>
          </a:p>
          <a:p>
            <a:r>
              <a:rPr lang="en-US" dirty="0"/>
              <a:t>With Simscape Battery you can</a:t>
            </a:r>
          </a:p>
          <a:p>
            <a:pPr lvl="1"/>
            <a:r>
              <a:rPr lang="en-US" dirty="0"/>
              <a:t>Evaluate pack architectures for electrical and thermal requirements</a:t>
            </a:r>
          </a:p>
          <a:p>
            <a:pPr lvl="1"/>
            <a:r>
              <a:rPr lang="en-US" dirty="0"/>
              <a:t>Verify robustness of discharge, charge and thermal management algorithms</a:t>
            </a:r>
          </a:p>
          <a:p>
            <a:pPr lvl="1"/>
            <a:r>
              <a:rPr lang="en-US" dirty="0"/>
              <a:t>Validate algorithms using HIL testing</a:t>
            </a:r>
          </a:p>
          <a:p>
            <a:pPr marL="916680" lvl="2" indent="0">
              <a:buNone/>
            </a:pPr>
            <a:endParaRPr lang="en-US" dirty="0"/>
          </a:p>
          <a:p>
            <a:pPr lvl="1"/>
            <a:endParaRPr lang="en-US" dirty="0"/>
          </a:p>
        </p:txBody>
      </p:sp>
      <p:pic>
        <p:nvPicPr>
          <p:cNvPr id="6" name="Picture 5">
            <a:extLst>
              <a:ext uri="{FF2B5EF4-FFF2-40B4-BE49-F238E27FC236}">
                <a16:creationId xmlns:a16="http://schemas.microsoft.com/office/drawing/2014/main" id="{92FD0157-9837-58F2-871A-FCF548F5A0D6}"/>
              </a:ext>
            </a:extLst>
          </p:cNvPr>
          <p:cNvPicPr>
            <a:picLocks noChangeAspect="1"/>
          </p:cNvPicPr>
          <p:nvPr/>
        </p:nvPicPr>
        <p:blipFill>
          <a:blip r:embed="rId4"/>
          <a:stretch>
            <a:fillRect/>
          </a:stretch>
        </p:blipFill>
        <p:spPr>
          <a:xfrm>
            <a:off x="6424864" y="2764072"/>
            <a:ext cx="5620077" cy="3987713"/>
          </a:xfrm>
          <a:prstGeom prst="rect">
            <a:avLst/>
          </a:prstGeom>
        </p:spPr>
      </p:pic>
      <p:pic>
        <p:nvPicPr>
          <p:cNvPr id="3" name="Picture 2">
            <a:extLst>
              <a:ext uri="{FF2B5EF4-FFF2-40B4-BE49-F238E27FC236}">
                <a16:creationId xmlns:a16="http://schemas.microsoft.com/office/drawing/2014/main" id="{BADAF1C8-A4DF-80B0-F175-034D9ACE4854}"/>
              </a:ext>
            </a:extLst>
          </p:cNvPr>
          <p:cNvPicPr>
            <a:picLocks noChangeAspect="1"/>
          </p:cNvPicPr>
          <p:nvPr/>
        </p:nvPicPr>
        <p:blipFill>
          <a:blip r:embed="rId5"/>
          <a:stretch>
            <a:fillRect/>
          </a:stretch>
        </p:blipFill>
        <p:spPr>
          <a:xfrm>
            <a:off x="4871864" y="790482"/>
            <a:ext cx="1296144" cy="324036"/>
          </a:xfrm>
          <a:prstGeom prst="rect">
            <a:avLst/>
          </a:prstGeom>
        </p:spPr>
      </p:pic>
    </p:spTree>
    <p:extLst>
      <p:ext uri="{BB962C8B-B14F-4D97-AF65-F5344CB8AC3E}">
        <p14:creationId xmlns:p14="http://schemas.microsoft.com/office/powerpoint/2010/main" val="380271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66724">
                                            <p:txEl>
                                              <p:pRg st="0" end="0"/>
                                            </p:txEl>
                                          </p:spTgt>
                                        </p:tgtEl>
                                        <p:attrNameLst>
                                          <p:attrName>style.visibility</p:attrName>
                                        </p:attrNameLst>
                                      </p:cBhvr>
                                      <p:to>
                                        <p:strVal val="visible"/>
                                      </p:to>
                                    </p:set>
                                    <p:animEffect transition="in" filter="wipe(left)">
                                      <p:cBhvr>
                                        <p:cTn id="7" dur="500"/>
                                        <p:tgtEl>
                                          <p:spTgt spid="1566724">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250"/>
                                        <p:tgtEl>
                                          <p:spTgt spid="4"/>
                                        </p:tgtEl>
                                      </p:cBhvr>
                                    </p:animEffect>
                                  </p:childTnLst>
                                </p:cTn>
                              </p:par>
                            </p:childTnLst>
                          </p:cTn>
                        </p:par>
                        <p:par>
                          <p:cTn id="12" fill="hold">
                            <p:stCondLst>
                              <p:cond delay="750"/>
                            </p:stCondLst>
                            <p:childTnLst>
                              <p:par>
                                <p:cTn id="13" presetID="22" presetClass="entr" presetSubtype="8" fill="hold" nodeType="afterEffect">
                                  <p:stCondLst>
                                    <p:cond delay="0"/>
                                  </p:stCondLst>
                                  <p:childTnLst>
                                    <p:set>
                                      <p:cBhvr>
                                        <p:cTn id="14" dur="1" fill="hold">
                                          <p:stCondLst>
                                            <p:cond delay="0"/>
                                          </p:stCondLst>
                                        </p:cTn>
                                        <p:tgtEl>
                                          <p:spTgt spid="1566724">
                                            <p:txEl>
                                              <p:pRg st="1" end="1"/>
                                            </p:txEl>
                                          </p:spTgt>
                                        </p:tgtEl>
                                        <p:attrNameLst>
                                          <p:attrName>style.visibility</p:attrName>
                                        </p:attrNameLst>
                                      </p:cBhvr>
                                      <p:to>
                                        <p:strVal val="visible"/>
                                      </p:to>
                                    </p:set>
                                    <p:animEffect transition="in" filter="wipe(left)">
                                      <p:cBhvr>
                                        <p:cTn id="15" dur="500"/>
                                        <p:tgtEl>
                                          <p:spTgt spid="1566724">
                                            <p:txEl>
                                              <p:pRg st="1" end="1"/>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1566724">
                                            <p:txEl>
                                              <p:pRg st="2" end="2"/>
                                            </p:txEl>
                                          </p:spTgt>
                                        </p:tgtEl>
                                        <p:attrNameLst>
                                          <p:attrName>style.visibility</p:attrName>
                                        </p:attrNameLst>
                                      </p:cBhvr>
                                      <p:to>
                                        <p:strVal val="visible"/>
                                      </p:to>
                                    </p:set>
                                    <p:animEffect transition="in" filter="wipe(left)">
                                      <p:cBhvr>
                                        <p:cTn id="18" dur="500"/>
                                        <p:tgtEl>
                                          <p:spTgt spid="1566724">
                                            <p:txEl>
                                              <p:pRg st="2" end="2"/>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1566724">
                                            <p:txEl>
                                              <p:pRg st="3" end="3"/>
                                            </p:txEl>
                                          </p:spTgt>
                                        </p:tgtEl>
                                        <p:attrNameLst>
                                          <p:attrName>style.visibility</p:attrName>
                                        </p:attrNameLst>
                                      </p:cBhvr>
                                      <p:to>
                                        <p:strVal val="visible"/>
                                      </p:to>
                                    </p:set>
                                    <p:animEffect transition="in" filter="wipe(left)">
                                      <p:cBhvr>
                                        <p:cTn id="21" dur="500"/>
                                        <p:tgtEl>
                                          <p:spTgt spid="1566724">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566724">
                                            <p:txEl>
                                              <p:pRg st="5" end="5"/>
                                            </p:txEl>
                                          </p:spTgt>
                                        </p:tgtEl>
                                        <p:attrNameLst>
                                          <p:attrName>style.visibility</p:attrName>
                                        </p:attrNameLst>
                                      </p:cBhvr>
                                      <p:to>
                                        <p:strVal val="visible"/>
                                      </p:to>
                                    </p:set>
                                    <p:animEffect transition="in" filter="wipe(left)">
                                      <p:cBhvr>
                                        <p:cTn id="26" dur="500"/>
                                        <p:tgtEl>
                                          <p:spTgt spid="1566724">
                                            <p:txEl>
                                              <p:pRg st="5" end="5"/>
                                            </p:txEl>
                                          </p:spTgt>
                                        </p:tgtEl>
                                      </p:cBhvr>
                                    </p:animEffect>
                                  </p:childTnLst>
                                </p:cTn>
                              </p:par>
                            </p:childTnLst>
                          </p:cTn>
                        </p:par>
                        <p:par>
                          <p:cTn id="27" fill="hold">
                            <p:stCondLst>
                              <p:cond delay="500"/>
                            </p:stCondLst>
                            <p:childTnLst>
                              <p:par>
                                <p:cTn id="28" presetID="22" presetClass="entr" presetSubtype="8" fill="hold" nodeType="afterEffect">
                                  <p:stCondLst>
                                    <p:cond delay="0"/>
                                  </p:stCondLst>
                                  <p:childTnLst>
                                    <p:set>
                                      <p:cBhvr>
                                        <p:cTn id="29" dur="1" fill="hold">
                                          <p:stCondLst>
                                            <p:cond delay="0"/>
                                          </p:stCondLst>
                                        </p:cTn>
                                        <p:tgtEl>
                                          <p:spTgt spid="1566724">
                                            <p:txEl>
                                              <p:pRg st="6" end="6"/>
                                            </p:txEl>
                                          </p:spTgt>
                                        </p:tgtEl>
                                        <p:attrNameLst>
                                          <p:attrName>style.visibility</p:attrName>
                                        </p:attrNameLst>
                                      </p:cBhvr>
                                      <p:to>
                                        <p:strVal val="visible"/>
                                      </p:to>
                                    </p:set>
                                    <p:animEffect transition="in" filter="wipe(left)">
                                      <p:cBhvr>
                                        <p:cTn id="30" dur="500"/>
                                        <p:tgtEl>
                                          <p:spTgt spid="1566724">
                                            <p:txEl>
                                              <p:pRg st="6" end="6"/>
                                            </p:txEl>
                                          </p:spTgt>
                                        </p:tgtEl>
                                      </p:cBhvr>
                                    </p:animEffect>
                                  </p:childTnLst>
                                </p:cTn>
                              </p:par>
                            </p:childTnLst>
                          </p:cTn>
                        </p:par>
                        <p:par>
                          <p:cTn id="31" fill="hold">
                            <p:stCondLst>
                              <p:cond delay="1000"/>
                            </p:stCondLst>
                            <p:childTnLst>
                              <p:par>
                                <p:cTn id="32" presetID="22" presetClass="entr" presetSubtype="8" fill="hold" nodeType="afterEffect">
                                  <p:stCondLst>
                                    <p:cond delay="0"/>
                                  </p:stCondLst>
                                  <p:childTnLst>
                                    <p:set>
                                      <p:cBhvr>
                                        <p:cTn id="33" dur="1" fill="hold">
                                          <p:stCondLst>
                                            <p:cond delay="0"/>
                                          </p:stCondLst>
                                        </p:cTn>
                                        <p:tgtEl>
                                          <p:spTgt spid="1566724">
                                            <p:txEl>
                                              <p:pRg st="7" end="7"/>
                                            </p:txEl>
                                          </p:spTgt>
                                        </p:tgtEl>
                                        <p:attrNameLst>
                                          <p:attrName>style.visibility</p:attrName>
                                        </p:attrNameLst>
                                      </p:cBhvr>
                                      <p:to>
                                        <p:strVal val="visible"/>
                                      </p:to>
                                    </p:set>
                                    <p:animEffect transition="in" filter="wipe(left)">
                                      <p:cBhvr>
                                        <p:cTn id="34" dur="500"/>
                                        <p:tgtEl>
                                          <p:spTgt spid="1566724">
                                            <p:txEl>
                                              <p:pRg st="7" end="7"/>
                                            </p:txEl>
                                          </p:spTgt>
                                        </p:tgtEl>
                                      </p:cBhvr>
                                    </p:animEffect>
                                  </p:child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1566724">
                                            <p:txEl>
                                              <p:pRg st="8" end="8"/>
                                            </p:txEl>
                                          </p:spTgt>
                                        </p:tgtEl>
                                        <p:attrNameLst>
                                          <p:attrName>style.visibility</p:attrName>
                                        </p:attrNameLst>
                                      </p:cBhvr>
                                      <p:to>
                                        <p:strVal val="visible"/>
                                      </p:to>
                                    </p:set>
                                    <p:animEffect transition="in" filter="wipe(left)">
                                      <p:cBhvr>
                                        <p:cTn id="38" dur="500"/>
                                        <p:tgtEl>
                                          <p:spTgt spid="1566724">
                                            <p:txEl>
                                              <p:pRg st="8" end="8"/>
                                            </p:txEl>
                                          </p:spTgt>
                                        </p:tgtEl>
                                      </p:cBhvr>
                                    </p:animEffect>
                                  </p:childTnLst>
                                </p:cTn>
                              </p:par>
                            </p:childTnLst>
                          </p:cTn>
                        </p:par>
                        <p:par>
                          <p:cTn id="39" fill="hold">
                            <p:stCondLst>
                              <p:cond delay="2000"/>
                            </p:stCondLst>
                            <p:childTnLst>
                              <p:par>
                                <p:cTn id="40" presetID="10" presetClass="entr" presetSubtype="0"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company name&#10;&#10;Description automatically generated">
            <a:extLst>
              <a:ext uri="{FF2B5EF4-FFF2-40B4-BE49-F238E27FC236}">
                <a16:creationId xmlns:a16="http://schemas.microsoft.com/office/drawing/2014/main" id="{44D5103A-28E9-60A4-D558-66FFAB967AD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39711" y="425794"/>
            <a:ext cx="4846864" cy="2241766"/>
          </a:xfrm>
          <a:prstGeom prst="rect">
            <a:avLst/>
          </a:prstGeom>
        </p:spPr>
      </p:pic>
      <p:sp>
        <p:nvSpPr>
          <p:cNvPr id="1566723" name="Rectangle 3"/>
          <p:cNvSpPr>
            <a:spLocks noGrp="1" noChangeArrowheads="1"/>
          </p:cNvSpPr>
          <p:nvPr>
            <p:ph type="title"/>
          </p:nvPr>
        </p:nvSpPr>
        <p:spPr>
          <a:noFill/>
        </p:spPr>
        <p:txBody>
          <a:bodyPr/>
          <a:lstStyle/>
          <a:p>
            <a:r>
              <a:rPr lang="en-US" dirty="0"/>
              <a:t>Simscape Fluids</a:t>
            </a:r>
            <a:br>
              <a:rPr lang="en-US" dirty="0"/>
            </a:br>
            <a:r>
              <a:rPr lang="en-US" sz="2400" dirty="0">
                <a:solidFill>
                  <a:schemeClr val="tx1">
                    <a:lumMod val="65000"/>
                    <a:lumOff val="35000"/>
                  </a:schemeClr>
                </a:solidFill>
              </a:rPr>
              <a:t>Overview</a:t>
            </a:r>
            <a:endParaRPr lang="en-US" dirty="0">
              <a:solidFill>
                <a:schemeClr val="tx1">
                  <a:lumMod val="65000"/>
                  <a:lumOff val="35000"/>
                </a:schemeClr>
              </a:solidFill>
            </a:endParaRPr>
          </a:p>
        </p:txBody>
      </p:sp>
      <p:sp>
        <p:nvSpPr>
          <p:cNvPr id="1566724" name="Rectangle 4"/>
          <p:cNvSpPr>
            <a:spLocks noGrp="1" noChangeArrowheads="1"/>
          </p:cNvSpPr>
          <p:nvPr>
            <p:ph idx="1"/>
          </p:nvPr>
        </p:nvSpPr>
        <p:spPr>
          <a:noFill/>
        </p:spPr>
        <p:txBody>
          <a:bodyPr/>
          <a:lstStyle/>
          <a:p>
            <a:r>
              <a:rPr lang="en-US" dirty="0"/>
              <a:t>Enables physical modeling (acausal) </a:t>
            </a:r>
            <a:br>
              <a:rPr lang="en-US" dirty="0"/>
            </a:br>
            <a:r>
              <a:rPr lang="en-US" dirty="0"/>
              <a:t>of fluid systems</a:t>
            </a:r>
          </a:p>
          <a:p>
            <a:pPr lvl="1"/>
            <a:r>
              <a:rPr lang="en-US" dirty="0"/>
              <a:t>Fluid power, heating, cooling, </a:t>
            </a:r>
            <a:br>
              <a:rPr lang="en-US" dirty="0"/>
            </a:br>
            <a:r>
              <a:rPr lang="en-US" dirty="0"/>
              <a:t>and fluid transportation</a:t>
            </a:r>
          </a:p>
          <a:p>
            <a:pPr lvl="1"/>
            <a:r>
              <a:rPr lang="en-US" dirty="0"/>
              <a:t>Liquids, gases, and multiphase fluids</a:t>
            </a:r>
          </a:p>
          <a:p>
            <a:pPr lvl="3"/>
            <a:endParaRPr lang="en-US" dirty="0"/>
          </a:p>
          <a:p>
            <a:r>
              <a:rPr lang="en-US" dirty="0"/>
              <a:t>With Simscape Fluids you can</a:t>
            </a:r>
          </a:p>
          <a:p>
            <a:pPr lvl="1"/>
            <a:r>
              <a:rPr lang="en-US" dirty="0"/>
              <a:t>Refine requirements for fluid systems </a:t>
            </a:r>
          </a:p>
          <a:p>
            <a:pPr lvl="1"/>
            <a:r>
              <a:rPr lang="en-US" dirty="0"/>
              <a:t>Discover integration issues early</a:t>
            </a:r>
          </a:p>
          <a:p>
            <a:pPr lvl="1"/>
            <a:r>
              <a:rPr lang="en-US" dirty="0"/>
              <a:t>Design control algorithms and logic</a:t>
            </a:r>
            <a:br>
              <a:rPr lang="en-US" dirty="0"/>
            </a:br>
            <a:r>
              <a:rPr lang="en-US" dirty="0"/>
              <a:t>within the Simulink environment</a:t>
            </a:r>
          </a:p>
          <a:p>
            <a:pPr lvl="1"/>
            <a:r>
              <a:rPr lang="en-US" dirty="0"/>
              <a:t>Test embedded software</a:t>
            </a:r>
            <a:br>
              <a:rPr lang="en-US" dirty="0"/>
            </a:br>
            <a:r>
              <a:rPr lang="en-US" dirty="0"/>
              <a:t>without hardware prototypes</a:t>
            </a:r>
          </a:p>
          <a:p>
            <a:endParaRPr lang="en-US" dirty="0"/>
          </a:p>
        </p:txBody>
      </p:sp>
      <p:grpSp>
        <p:nvGrpSpPr>
          <p:cNvPr id="11" name="Group 10">
            <a:extLst>
              <a:ext uri="{FF2B5EF4-FFF2-40B4-BE49-F238E27FC236}">
                <a16:creationId xmlns:a16="http://schemas.microsoft.com/office/drawing/2014/main" id="{4A72F4EF-DD92-461A-AFE4-D720307D9C58}"/>
              </a:ext>
            </a:extLst>
          </p:cNvPr>
          <p:cNvGrpSpPr>
            <a:grpSpLocks noChangeAspect="1"/>
          </p:cNvGrpSpPr>
          <p:nvPr/>
        </p:nvGrpSpPr>
        <p:grpSpPr>
          <a:xfrm>
            <a:off x="6800662" y="4281266"/>
            <a:ext cx="2235692" cy="2511416"/>
            <a:chOff x="7011262" y="1971119"/>
            <a:chExt cx="3073708" cy="3452783"/>
          </a:xfrm>
        </p:grpSpPr>
        <p:pic>
          <p:nvPicPr>
            <p:cNvPr id="12" name="Picture 11">
              <a:extLst>
                <a:ext uri="{FF2B5EF4-FFF2-40B4-BE49-F238E27FC236}">
                  <a16:creationId xmlns:a16="http://schemas.microsoft.com/office/drawing/2014/main" id="{C39A367E-40EB-4151-AD22-B2CB33A23AE4}"/>
                </a:ext>
              </a:extLst>
            </p:cNvPr>
            <p:cNvPicPr>
              <a:picLocks noChangeAspect="1"/>
            </p:cNvPicPr>
            <p:nvPr/>
          </p:nvPicPr>
          <p:blipFill>
            <a:blip r:embed="rId8"/>
            <a:stretch>
              <a:fillRect/>
            </a:stretch>
          </p:blipFill>
          <p:spPr>
            <a:xfrm>
              <a:off x="7011262" y="1971119"/>
              <a:ext cx="3073708" cy="3452783"/>
            </a:xfrm>
            <a:prstGeom prst="rect">
              <a:avLst/>
            </a:prstGeom>
          </p:spPr>
        </p:pic>
        <p:pic>
          <p:nvPicPr>
            <p:cNvPr id="13" name="Picture 12">
              <a:extLst>
                <a:ext uri="{FF2B5EF4-FFF2-40B4-BE49-F238E27FC236}">
                  <a16:creationId xmlns:a16="http://schemas.microsoft.com/office/drawing/2014/main" id="{C02D16C6-FBFC-4970-B287-F811C302A31C}"/>
                </a:ext>
              </a:extLst>
            </p:cNvPr>
            <p:cNvPicPr>
              <a:picLocks noChangeAspect="1"/>
            </p:cNvPicPr>
            <p:nvPr/>
          </p:nvPicPr>
          <p:blipFill rotWithShape="1">
            <a:blip r:embed="rId9"/>
            <a:srcRect l="4669" b="3544"/>
            <a:stretch/>
          </p:blipFill>
          <p:spPr>
            <a:xfrm>
              <a:off x="7218628" y="2409341"/>
              <a:ext cx="2833272" cy="2991701"/>
            </a:xfrm>
            <a:prstGeom prst="rect">
              <a:avLst/>
            </a:prstGeom>
          </p:spPr>
        </p:pic>
      </p:grpSp>
      <p:grpSp>
        <p:nvGrpSpPr>
          <p:cNvPr id="14" name="Group 13">
            <a:extLst>
              <a:ext uri="{FF2B5EF4-FFF2-40B4-BE49-F238E27FC236}">
                <a16:creationId xmlns:a16="http://schemas.microsoft.com/office/drawing/2014/main" id="{9B152640-DA35-4ABE-BC02-4C2D35CDB07B}"/>
              </a:ext>
            </a:extLst>
          </p:cNvPr>
          <p:cNvGrpSpPr>
            <a:grpSpLocks noChangeAspect="1"/>
          </p:cNvGrpSpPr>
          <p:nvPr/>
        </p:nvGrpSpPr>
        <p:grpSpPr>
          <a:xfrm>
            <a:off x="9805929" y="4281264"/>
            <a:ext cx="2235693" cy="2511417"/>
            <a:chOff x="7005193" y="1962696"/>
            <a:chExt cx="3083365" cy="3463631"/>
          </a:xfrm>
        </p:grpSpPr>
        <p:pic>
          <p:nvPicPr>
            <p:cNvPr id="15" name="Picture 14">
              <a:extLst>
                <a:ext uri="{FF2B5EF4-FFF2-40B4-BE49-F238E27FC236}">
                  <a16:creationId xmlns:a16="http://schemas.microsoft.com/office/drawing/2014/main" id="{A63D3B8C-29A9-4296-8C78-133D7DA0B6E3}"/>
                </a:ext>
              </a:extLst>
            </p:cNvPr>
            <p:cNvPicPr>
              <a:picLocks noChangeAspect="1"/>
            </p:cNvPicPr>
            <p:nvPr/>
          </p:nvPicPr>
          <p:blipFill>
            <a:blip r:embed="rId10"/>
            <a:stretch>
              <a:fillRect/>
            </a:stretch>
          </p:blipFill>
          <p:spPr>
            <a:xfrm>
              <a:off x="7005193" y="1962696"/>
              <a:ext cx="3083365" cy="3463631"/>
            </a:xfrm>
            <a:prstGeom prst="rect">
              <a:avLst/>
            </a:prstGeom>
          </p:spPr>
        </p:pic>
        <p:pic>
          <p:nvPicPr>
            <p:cNvPr id="19" name="Picture 18">
              <a:extLst>
                <a:ext uri="{FF2B5EF4-FFF2-40B4-BE49-F238E27FC236}">
                  <a16:creationId xmlns:a16="http://schemas.microsoft.com/office/drawing/2014/main" id="{1135A38D-4A20-4B11-83C8-23CF78B5904E}"/>
                </a:ext>
              </a:extLst>
            </p:cNvPr>
            <p:cNvPicPr>
              <a:picLocks noChangeAspect="1"/>
            </p:cNvPicPr>
            <p:nvPr/>
          </p:nvPicPr>
          <p:blipFill rotWithShape="1">
            <a:blip r:embed="rId11"/>
            <a:srcRect l="8102" r="4989"/>
            <a:stretch/>
          </p:blipFill>
          <p:spPr>
            <a:xfrm>
              <a:off x="7207223" y="2400548"/>
              <a:ext cx="2854568" cy="2949196"/>
            </a:xfrm>
            <a:prstGeom prst="rect">
              <a:avLst/>
            </a:prstGeom>
          </p:spPr>
        </p:pic>
      </p:grpSp>
      <p:pic>
        <p:nvPicPr>
          <p:cNvPr id="20" name="backhoe_arm_actuate_mechExpAnim">
            <a:hlinkClick r:id="" action="ppaction://media"/>
            <a:extLst>
              <a:ext uri="{FF2B5EF4-FFF2-40B4-BE49-F238E27FC236}">
                <a16:creationId xmlns:a16="http://schemas.microsoft.com/office/drawing/2014/main" id="{22D240C0-5E2A-42C7-BFCE-B8E1E5D30F69}"/>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6292924" y="2720209"/>
            <a:ext cx="1713555" cy="1561057"/>
          </a:xfrm>
          <a:prstGeom prst="rect">
            <a:avLst/>
          </a:prstGeom>
        </p:spPr>
      </p:pic>
      <p:pic>
        <p:nvPicPr>
          <p:cNvPr id="21" name="rankine_temp_entr_diagram_anim">
            <a:hlinkClick r:id="" action="ppaction://media"/>
            <a:extLst>
              <a:ext uri="{FF2B5EF4-FFF2-40B4-BE49-F238E27FC236}">
                <a16:creationId xmlns:a16="http://schemas.microsoft.com/office/drawing/2014/main" id="{9747336C-2EF2-4143-BCD1-AE23418D7FD1}"/>
              </a:ext>
            </a:extLst>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9036354" y="2720208"/>
            <a:ext cx="2113541" cy="1561057"/>
          </a:xfrm>
          <a:prstGeom prst="rect">
            <a:avLst/>
          </a:prstGeom>
        </p:spPr>
      </p:pic>
    </p:spTree>
    <p:extLst>
      <p:ext uri="{BB962C8B-B14F-4D97-AF65-F5344CB8AC3E}">
        <p14:creationId xmlns:p14="http://schemas.microsoft.com/office/powerpoint/2010/main" val="135455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66724">
                                            <p:txEl>
                                              <p:pRg st="0" end="0"/>
                                            </p:txEl>
                                          </p:spTgt>
                                        </p:tgtEl>
                                        <p:attrNameLst>
                                          <p:attrName>style.visibility</p:attrName>
                                        </p:attrNameLst>
                                      </p:cBhvr>
                                      <p:to>
                                        <p:strVal val="visible"/>
                                      </p:to>
                                    </p:set>
                                    <p:animEffect transition="in" filter="wipe(left)">
                                      <p:cBhvr>
                                        <p:cTn id="7" dur="500"/>
                                        <p:tgtEl>
                                          <p:spTgt spid="156672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66724">
                                            <p:txEl>
                                              <p:pRg st="1" end="1"/>
                                            </p:txEl>
                                          </p:spTgt>
                                        </p:tgtEl>
                                        <p:attrNameLst>
                                          <p:attrName>style.visibility</p:attrName>
                                        </p:attrNameLst>
                                      </p:cBhvr>
                                      <p:to>
                                        <p:strVal val="visible"/>
                                      </p:to>
                                    </p:set>
                                    <p:animEffect transition="in" filter="wipe(left)">
                                      <p:cBhvr>
                                        <p:cTn id="11" dur="500"/>
                                        <p:tgtEl>
                                          <p:spTgt spid="1566724">
                                            <p:txEl>
                                              <p:pRg st="1" end="1"/>
                                            </p:txEl>
                                          </p:spTgt>
                                        </p:tgtEl>
                                      </p:cBhvr>
                                    </p:animEffect>
                                  </p:childTnLst>
                                </p:cTn>
                              </p:par>
                              <p:par>
                                <p:cTn id="12" presetID="22" presetClass="entr" presetSubtype="8" fill="hold" nodeType="withEffect">
                                  <p:stCondLst>
                                    <p:cond delay="0"/>
                                  </p:stCondLst>
                                  <p:childTnLst>
                                    <p:set>
                                      <p:cBhvr>
                                        <p:cTn id="13" dur="1" fill="hold">
                                          <p:stCondLst>
                                            <p:cond delay="0"/>
                                          </p:stCondLst>
                                        </p:cTn>
                                        <p:tgtEl>
                                          <p:spTgt spid="1566724">
                                            <p:txEl>
                                              <p:pRg st="2" end="2"/>
                                            </p:txEl>
                                          </p:spTgt>
                                        </p:tgtEl>
                                        <p:attrNameLst>
                                          <p:attrName>style.visibility</p:attrName>
                                        </p:attrNameLst>
                                      </p:cBhvr>
                                      <p:to>
                                        <p:strVal val="visible"/>
                                      </p:to>
                                    </p:set>
                                    <p:animEffect transition="in" filter="wipe(left)">
                                      <p:cBhvr>
                                        <p:cTn id="14" dur="500"/>
                                        <p:tgtEl>
                                          <p:spTgt spid="1566724">
                                            <p:txEl>
                                              <p:pRg st="2" end="2"/>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250"/>
                                        <p:tgtEl>
                                          <p:spTgt spid="3"/>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250"/>
                                        <p:tgtEl>
                                          <p:spTgt spid="20"/>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25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250"/>
                                        <p:tgtEl>
                                          <p:spTgt spid="14"/>
                                        </p:tgtEl>
                                      </p:cBhvr>
                                    </p:animEffect>
                                  </p:childTnLst>
                                </p:cTn>
                              </p:par>
                            </p:childTnLst>
                          </p:cTn>
                        </p:par>
                        <p:par>
                          <p:cTn id="33" fill="hold">
                            <p:stCondLst>
                              <p:cond delay="1750"/>
                            </p:stCondLst>
                            <p:childTnLst>
                              <p:par>
                                <p:cTn id="34" presetID="1" presetClass="mediacall" presetSubtype="0" fill="hold" nodeType="afterEffect">
                                  <p:stCondLst>
                                    <p:cond delay="0"/>
                                  </p:stCondLst>
                                  <p:childTnLst>
                                    <p:cmd type="call" cmd="playFrom(0.0)">
                                      <p:cBhvr>
                                        <p:cTn id="35" dur="4041" fill="hold"/>
                                        <p:tgtEl>
                                          <p:spTgt spid="20"/>
                                        </p:tgtEl>
                                      </p:cBhvr>
                                    </p:cmd>
                                  </p:childTnLst>
                                </p:cTn>
                              </p:par>
                              <p:par>
                                <p:cTn id="36" presetID="1" presetClass="mediacall" presetSubtype="0" fill="hold" nodeType="withEffect">
                                  <p:stCondLst>
                                    <p:cond delay="0"/>
                                  </p:stCondLst>
                                  <p:childTnLst>
                                    <p:cmd type="call" cmd="playFrom(0.0)">
                                      <p:cBhvr>
                                        <p:cTn id="37" dur="2366" fill="hold"/>
                                        <p:tgtEl>
                                          <p:spTgt spid="21"/>
                                        </p:tgtEl>
                                      </p:cBhvr>
                                    </p:cmd>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566724">
                                            <p:txEl>
                                              <p:pRg st="4" end="4"/>
                                            </p:txEl>
                                          </p:spTgt>
                                        </p:tgtEl>
                                        <p:attrNameLst>
                                          <p:attrName>style.visibility</p:attrName>
                                        </p:attrNameLst>
                                      </p:cBhvr>
                                      <p:to>
                                        <p:strVal val="visible"/>
                                      </p:to>
                                    </p:set>
                                    <p:animEffect transition="in" filter="wipe(left)">
                                      <p:cBhvr>
                                        <p:cTn id="42" dur="500"/>
                                        <p:tgtEl>
                                          <p:spTgt spid="1566724">
                                            <p:txEl>
                                              <p:pRg st="4" end="4"/>
                                            </p:txEl>
                                          </p:spTgt>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1566724">
                                            <p:txEl>
                                              <p:pRg st="5" end="5"/>
                                            </p:txEl>
                                          </p:spTgt>
                                        </p:tgtEl>
                                        <p:attrNameLst>
                                          <p:attrName>style.visibility</p:attrName>
                                        </p:attrNameLst>
                                      </p:cBhvr>
                                      <p:to>
                                        <p:strVal val="visible"/>
                                      </p:to>
                                    </p:set>
                                    <p:animEffect transition="in" filter="wipe(left)">
                                      <p:cBhvr>
                                        <p:cTn id="46" dur="500"/>
                                        <p:tgtEl>
                                          <p:spTgt spid="1566724">
                                            <p:txEl>
                                              <p:pRg st="5" end="5"/>
                                            </p:txEl>
                                          </p:spTgt>
                                        </p:tgtEl>
                                      </p:cBhvr>
                                    </p:animEffect>
                                  </p:childTnLst>
                                </p:cTn>
                              </p:par>
                              <p:par>
                                <p:cTn id="47" presetID="22" presetClass="entr" presetSubtype="8" fill="hold" nodeType="withEffect">
                                  <p:stCondLst>
                                    <p:cond delay="0"/>
                                  </p:stCondLst>
                                  <p:childTnLst>
                                    <p:set>
                                      <p:cBhvr>
                                        <p:cTn id="48" dur="1" fill="hold">
                                          <p:stCondLst>
                                            <p:cond delay="0"/>
                                          </p:stCondLst>
                                        </p:cTn>
                                        <p:tgtEl>
                                          <p:spTgt spid="1566724">
                                            <p:txEl>
                                              <p:pRg st="6" end="6"/>
                                            </p:txEl>
                                          </p:spTgt>
                                        </p:tgtEl>
                                        <p:attrNameLst>
                                          <p:attrName>style.visibility</p:attrName>
                                        </p:attrNameLst>
                                      </p:cBhvr>
                                      <p:to>
                                        <p:strVal val="visible"/>
                                      </p:to>
                                    </p:set>
                                    <p:animEffect transition="in" filter="wipe(left)">
                                      <p:cBhvr>
                                        <p:cTn id="49" dur="500"/>
                                        <p:tgtEl>
                                          <p:spTgt spid="1566724">
                                            <p:txEl>
                                              <p:pRg st="6" end="6"/>
                                            </p:txEl>
                                          </p:spTgt>
                                        </p:tgtEl>
                                      </p:cBhvr>
                                    </p:animEffect>
                                  </p:childTnLst>
                                </p:cTn>
                              </p:par>
                              <p:par>
                                <p:cTn id="50" presetID="22" presetClass="entr" presetSubtype="8" fill="hold" nodeType="withEffect">
                                  <p:stCondLst>
                                    <p:cond delay="0"/>
                                  </p:stCondLst>
                                  <p:childTnLst>
                                    <p:set>
                                      <p:cBhvr>
                                        <p:cTn id="51" dur="1" fill="hold">
                                          <p:stCondLst>
                                            <p:cond delay="0"/>
                                          </p:stCondLst>
                                        </p:cTn>
                                        <p:tgtEl>
                                          <p:spTgt spid="1566724">
                                            <p:txEl>
                                              <p:pRg st="7" end="7"/>
                                            </p:txEl>
                                          </p:spTgt>
                                        </p:tgtEl>
                                        <p:attrNameLst>
                                          <p:attrName>style.visibility</p:attrName>
                                        </p:attrNameLst>
                                      </p:cBhvr>
                                      <p:to>
                                        <p:strVal val="visible"/>
                                      </p:to>
                                    </p:set>
                                    <p:animEffect transition="in" filter="wipe(left)">
                                      <p:cBhvr>
                                        <p:cTn id="52" dur="500"/>
                                        <p:tgtEl>
                                          <p:spTgt spid="1566724">
                                            <p:txEl>
                                              <p:pRg st="7" end="7"/>
                                            </p:txEl>
                                          </p:spTgt>
                                        </p:tgtEl>
                                      </p:cBhvr>
                                    </p:animEffect>
                                  </p:childTnLst>
                                </p:cTn>
                              </p:par>
                              <p:par>
                                <p:cTn id="53" presetID="22" presetClass="entr" presetSubtype="8" fill="hold" nodeType="withEffect">
                                  <p:stCondLst>
                                    <p:cond delay="0"/>
                                  </p:stCondLst>
                                  <p:childTnLst>
                                    <p:set>
                                      <p:cBhvr>
                                        <p:cTn id="54" dur="1" fill="hold">
                                          <p:stCondLst>
                                            <p:cond delay="0"/>
                                          </p:stCondLst>
                                        </p:cTn>
                                        <p:tgtEl>
                                          <p:spTgt spid="1566724">
                                            <p:txEl>
                                              <p:pRg st="8" end="8"/>
                                            </p:txEl>
                                          </p:spTgt>
                                        </p:tgtEl>
                                        <p:attrNameLst>
                                          <p:attrName>style.visibility</p:attrName>
                                        </p:attrNameLst>
                                      </p:cBhvr>
                                      <p:to>
                                        <p:strVal val="visible"/>
                                      </p:to>
                                    </p:set>
                                    <p:animEffect transition="in" filter="wipe(left)">
                                      <p:cBhvr>
                                        <p:cTn id="55" dur="500"/>
                                        <p:tgtEl>
                                          <p:spTgt spid="156672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6" repeatCount="indefinite" fill="hold" display="0">
                  <p:stCondLst>
                    <p:cond delay="indefinite"/>
                  </p:stCondLst>
                </p:cTn>
                <p:tgtEl>
                  <p:spTgt spid="20"/>
                </p:tgtEl>
              </p:cMediaNode>
            </p:video>
            <p:video>
              <p:cMediaNode vol="80000">
                <p:cTn id="57" repeatCount="indefinite" fill="hold" display="0">
                  <p:stCondLst>
                    <p:cond delay="indefinite"/>
                  </p:stCondLst>
                </p:cTn>
                <p:tgtEl>
                  <p:spTgt spid="21"/>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09602" y="457200"/>
            <a:ext cx="10769600" cy="990600"/>
          </a:xfrm>
        </p:spPr>
        <p:txBody>
          <a:bodyPr/>
          <a:lstStyle/>
          <a:p>
            <a:r>
              <a:rPr lang="en-US"/>
              <a:t>Simscape Multibody</a:t>
            </a:r>
            <a:br>
              <a:rPr lang="en-US"/>
            </a:br>
            <a:r>
              <a:rPr lang="en-US" sz="2400">
                <a:solidFill>
                  <a:schemeClr val="tx1">
                    <a:lumMod val="65000"/>
                    <a:lumOff val="35000"/>
                  </a:schemeClr>
                </a:solidFill>
              </a:rPr>
              <a:t>Overview</a:t>
            </a:r>
            <a:endParaRPr lang="en-US">
              <a:solidFill>
                <a:schemeClr val="tx1">
                  <a:lumMod val="65000"/>
                  <a:lumOff val="35000"/>
                </a:schemeClr>
              </a:solidFill>
            </a:endParaRPr>
          </a:p>
        </p:txBody>
      </p:sp>
      <p:sp>
        <p:nvSpPr>
          <p:cNvPr id="1644547" name="Rectangle 3"/>
          <p:cNvSpPr>
            <a:spLocks noGrp="1" noChangeArrowheads="1"/>
          </p:cNvSpPr>
          <p:nvPr>
            <p:ph idx="1"/>
          </p:nvPr>
        </p:nvSpPr>
        <p:spPr/>
        <p:txBody>
          <a:bodyPr/>
          <a:lstStyle/>
          <a:p>
            <a:r>
              <a:rPr lang="en-US"/>
              <a:t>Enables multibody simulation </a:t>
            </a:r>
            <a:br>
              <a:rPr lang="en-US"/>
            </a:br>
            <a:r>
              <a:rPr lang="en-US"/>
              <a:t>of 3D mechanical systems</a:t>
            </a:r>
          </a:p>
          <a:p>
            <a:pPr lvl="1"/>
            <a:r>
              <a:rPr lang="en-US"/>
              <a:t>Assemble bodies and joints</a:t>
            </a:r>
            <a:br>
              <a:rPr lang="en-US"/>
            </a:br>
            <a:r>
              <a:rPr lang="en-US"/>
              <a:t>including import from CAD</a:t>
            </a:r>
          </a:p>
          <a:p>
            <a:pPr lvl="1"/>
            <a:r>
              <a:rPr lang="en-US"/>
              <a:t>No need to derive and program equations</a:t>
            </a:r>
          </a:p>
          <a:p>
            <a:pPr lvl="3"/>
            <a:endParaRPr lang="en-US"/>
          </a:p>
          <a:p>
            <a:r>
              <a:rPr lang="en-US"/>
              <a:t>With Simscape Multibody you can:</a:t>
            </a:r>
          </a:p>
          <a:p>
            <a:pPr lvl="1"/>
            <a:r>
              <a:rPr lang="en-US"/>
              <a:t>Refine requirements for mechanical system</a:t>
            </a:r>
          </a:p>
          <a:p>
            <a:pPr lvl="1"/>
            <a:r>
              <a:rPr lang="en-US"/>
              <a:t>Discover integration issues early</a:t>
            </a:r>
          </a:p>
          <a:p>
            <a:pPr lvl="1"/>
            <a:r>
              <a:rPr lang="en-US"/>
              <a:t>Design control algorithms and logic</a:t>
            </a:r>
          </a:p>
          <a:p>
            <a:pPr lvl="1"/>
            <a:r>
              <a:rPr lang="en-US"/>
              <a:t>Test embedded software</a:t>
            </a:r>
            <a:br>
              <a:rPr lang="en-US"/>
            </a:br>
            <a:r>
              <a:rPr lang="en-US"/>
              <a:t>without hardware prototypes</a:t>
            </a:r>
          </a:p>
          <a:p>
            <a:pPr lvl="1"/>
            <a:endParaRPr lang="en-US"/>
          </a:p>
        </p:txBody>
      </p:sp>
      <p:pic>
        <p:nvPicPr>
          <p:cNvPr id="23" name="Piston_2_CAD_explore">
            <a:hlinkClick r:id="" action="ppaction://media"/>
            <a:extLst>
              <a:ext uri="{FF2B5EF4-FFF2-40B4-BE49-F238E27FC236}">
                <a16:creationId xmlns:a16="http://schemas.microsoft.com/office/drawing/2014/main" id="{0EFA3527-B236-440E-B42E-82C284A461C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07931" y="3048093"/>
            <a:ext cx="4981663" cy="3352707"/>
          </a:xfrm>
          <a:prstGeom prst="rect">
            <a:avLst/>
          </a:prstGeom>
        </p:spPr>
      </p:pic>
      <p:pic>
        <p:nvPicPr>
          <p:cNvPr id="3" name="Picture 2" descr="Diagram&#10;&#10;Description automatically generated with medium confidence">
            <a:extLst>
              <a:ext uri="{FF2B5EF4-FFF2-40B4-BE49-F238E27FC236}">
                <a16:creationId xmlns:a16="http://schemas.microsoft.com/office/drawing/2014/main" id="{64144D53-09F4-5A68-8B3A-CC665DD497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63648" y="440585"/>
            <a:ext cx="4825942" cy="2232089"/>
          </a:xfrm>
          <a:prstGeom prst="rect">
            <a:avLst/>
          </a:prstGeom>
        </p:spPr>
      </p:pic>
    </p:spTree>
    <p:extLst>
      <p:ext uri="{BB962C8B-B14F-4D97-AF65-F5344CB8AC3E}">
        <p14:creationId xmlns:p14="http://schemas.microsoft.com/office/powerpoint/2010/main" val="386630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44547">
                                            <p:txEl>
                                              <p:pRg st="0" end="0"/>
                                            </p:txEl>
                                          </p:spTgt>
                                        </p:tgtEl>
                                        <p:attrNameLst>
                                          <p:attrName>style.visibility</p:attrName>
                                        </p:attrNameLst>
                                      </p:cBhvr>
                                      <p:to>
                                        <p:strVal val="visible"/>
                                      </p:to>
                                    </p:set>
                                    <p:animEffect transition="in" filter="wipe(left)">
                                      <p:cBhvr>
                                        <p:cTn id="7" dur="500"/>
                                        <p:tgtEl>
                                          <p:spTgt spid="1644547">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25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644547">
                                            <p:txEl>
                                              <p:pRg st="1" end="1"/>
                                            </p:txEl>
                                          </p:spTgt>
                                        </p:tgtEl>
                                        <p:attrNameLst>
                                          <p:attrName>style.visibility</p:attrName>
                                        </p:attrNameLst>
                                      </p:cBhvr>
                                      <p:to>
                                        <p:strVal val="visible"/>
                                      </p:to>
                                    </p:set>
                                    <p:animEffect transition="in" filter="wipe(left)">
                                      <p:cBhvr>
                                        <p:cTn id="16" dur="500"/>
                                        <p:tgtEl>
                                          <p:spTgt spid="1644547">
                                            <p:txEl>
                                              <p:pRg st="1" end="1"/>
                                            </p:txEl>
                                          </p:spTgt>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1644547">
                                            <p:txEl>
                                              <p:pRg st="2" end="2"/>
                                            </p:txEl>
                                          </p:spTgt>
                                        </p:tgtEl>
                                        <p:attrNameLst>
                                          <p:attrName>style.visibility</p:attrName>
                                        </p:attrNameLst>
                                      </p:cBhvr>
                                      <p:to>
                                        <p:strVal val="visible"/>
                                      </p:to>
                                    </p:set>
                                    <p:animEffect transition="in" filter="wipe(left)">
                                      <p:cBhvr>
                                        <p:cTn id="20" dur="500"/>
                                        <p:tgtEl>
                                          <p:spTgt spid="1644547">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644547">
                                            <p:txEl>
                                              <p:pRg st="4" end="4"/>
                                            </p:txEl>
                                          </p:spTgt>
                                        </p:tgtEl>
                                        <p:attrNameLst>
                                          <p:attrName>style.visibility</p:attrName>
                                        </p:attrNameLst>
                                      </p:cBhvr>
                                      <p:to>
                                        <p:strVal val="visible"/>
                                      </p:to>
                                    </p:set>
                                    <p:animEffect transition="in" filter="wipe(left)">
                                      <p:cBhvr>
                                        <p:cTn id="25" dur="500"/>
                                        <p:tgtEl>
                                          <p:spTgt spid="164454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644547">
                                            <p:txEl>
                                              <p:pRg st="5" end="5"/>
                                            </p:txEl>
                                          </p:spTgt>
                                        </p:tgtEl>
                                        <p:attrNameLst>
                                          <p:attrName>style.visibility</p:attrName>
                                        </p:attrNameLst>
                                      </p:cBhvr>
                                      <p:to>
                                        <p:strVal val="visible"/>
                                      </p:to>
                                    </p:set>
                                    <p:animEffect transition="in" filter="wipe(left)">
                                      <p:cBhvr>
                                        <p:cTn id="30" dur="500"/>
                                        <p:tgtEl>
                                          <p:spTgt spid="1644547">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644547">
                                            <p:txEl>
                                              <p:pRg st="6" end="6"/>
                                            </p:txEl>
                                          </p:spTgt>
                                        </p:tgtEl>
                                        <p:attrNameLst>
                                          <p:attrName>style.visibility</p:attrName>
                                        </p:attrNameLst>
                                      </p:cBhvr>
                                      <p:to>
                                        <p:strVal val="visible"/>
                                      </p:to>
                                    </p:set>
                                    <p:animEffect transition="in" filter="wipe(left)">
                                      <p:cBhvr>
                                        <p:cTn id="35" dur="500"/>
                                        <p:tgtEl>
                                          <p:spTgt spid="1644547">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644547">
                                            <p:txEl>
                                              <p:pRg st="7" end="7"/>
                                            </p:txEl>
                                          </p:spTgt>
                                        </p:tgtEl>
                                        <p:attrNameLst>
                                          <p:attrName>style.visibility</p:attrName>
                                        </p:attrNameLst>
                                      </p:cBhvr>
                                      <p:to>
                                        <p:strVal val="visible"/>
                                      </p:to>
                                    </p:set>
                                    <p:animEffect transition="in" filter="wipe(left)">
                                      <p:cBhvr>
                                        <p:cTn id="40" dur="500"/>
                                        <p:tgtEl>
                                          <p:spTgt spid="1644547">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644547">
                                            <p:txEl>
                                              <p:pRg st="8" end="8"/>
                                            </p:txEl>
                                          </p:spTgt>
                                        </p:tgtEl>
                                        <p:attrNameLst>
                                          <p:attrName>style.visibility</p:attrName>
                                        </p:attrNameLst>
                                      </p:cBhvr>
                                      <p:to>
                                        <p:strVal val="visible"/>
                                      </p:to>
                                    </p:set>
                                    <p:animEffect transition="in" filter="wipe(left)">
                                      <p:cBhvr>
                                        <p:cTn id="45" dur="500"/>
                                        <p:tgtEl>
                                          <p:spTgt spid="1644547">
                                            <p:txEl>
                                              <p:pRg st="8" end="8"/>
                                            </p:txEl>
                                          </p:spTgt>
                                        </p:tgtEl>
                                      </p:cBhvr>
                                    </p:animEffect>
                                  </p:childTnLst>
                                </p:cTn>
                              </p:par>
                            </p:childTnLst>
                          </p:cTn>
                        </p:par>
                        <p:par>
                          <p:cTn id="46" fill="hold">
                            <p:stCondLst>
                              <p:cond delay="500"/>
                            </p:stCondLst>
                            <p:childTnLst>
                              <p:par>
                                <p:cTn id="47" presetID="1" presetClass="entr" presetSubtype="0" fill="hold" nodeType="after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par>
                          <p:cTn id="49" fill="hold">
                            <p:stCondLst>
                              <p:cond delay="500"/>
                            </p:stCondLst>
                            <p:childTnLst>
                              <p:par>
                                <p:cTn id="50" presetID="1" presetClass="mediacall" presetSubtype="0" fill="hold" nodeType="afterEffect">
                                  <p:stCondLst>
                                    <p:cond delay="0"/>
                                  </p:stCondLst>
                                  <p:childTnLst>
                                    <p:cmd type="call" cmd="playFrom(0.0)">
                                      <p:cBhvr>
                                        <p:cTn id="51" dur="10124"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2" fill="hold" display="0">
                  <p:stCondLst>
                    <p:cond delay="indefinite"/>
                  </p:stCondLst>
                </p:cTn>
                <p:tgtEl>
                  <p:spTgt spid="2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E4B2B2D-DADF-2501-E2CF-D1B7B8CFF5B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32104" y="431098"/>
            <a:ext cx="4825942" cy="2232089"/>
          </a:xfrm>
          <a:prstGeom prst="rect">
            <a:avLst/>
          </a:prstGeom>
        </p:spPr>
      </p:pic>
      <p:sp>
        <p:nvSpPr>
          <p:cNvPr id="1566723" name="Rectangle 3"/>
          <p:cNvSpPr>
            <a:spLocks noGrp="1" noChangeArrowheads="1"/>
          </p:cNvSpPr>
          <p:nvPr>
            <p:ph type="title"/>
          </p:nvPr>
        </p:nvSpPr>
        <p:spPr>
          <a:noFill/>
        </p:spPr>
        <p:txBody>
          <a:bodyPr/>
          <a:lstStyle/>
          <a:p>
            <a:r>
              <a:rPr lang="en-US" dirty="0"/>
              <a:t>Simscape Driveline</a:t>
            </a:r>
            <a:br>
              <a:rPr lang="en-US" dirty="0"/>
            </a:br>
            <a:r>
              <a:rPr lang="en-US" sz="2400" dirty="0">
                <a:solidFill>
                  <a:schemeClr val="tx1">
                    <a:lumMod val="65000"/>
                    <a:lumOff val="35000"/>
                  </a:schemeClr>
                </a:solidFill>
              </a:rPr>
              <a:t>Overview</a:t>
            </a:r>
            <a:endParaRPr lang="en-US" dirty="0">
              <a:solidFill>
                <a:schemeClr val="tx1">
                  <a:lumMod val="65000"/>
                  <a:lumOff val="35000"/>
                </a:schemeClr>
              </a:solidFill>
            </a:endParaRPr>
          </a:p>
        </p:txBody>
      </p:sp>
      <p:sp>
        <p:nvSpPr>
          <p:cNvPr id="1566758" name="Rectangle 38"/>
          <p:cNvSpPr>
            <a:spLocks noGrp="1" noChangeArrowheads="1"/>
          </p:cNvSpPr>
          <p:nvPr>
            <p:ph idx="1"/>
          </p:nvPr>
        </p:nvSpPr>
        <p:spPr/>
        <p:txBody>
          <a:bodyPr/>
          <a:lstStyle/>
          <a:p>
            <a:r>
              <a:rPr lang="en-US" dirty="0"/>
              <a:t>Enables physical modeling (acausal)</a:t>
            </a:r>
            <a:br>
              <a:rPr lang="en-US" dirty="0"/>
            </a:br>
            <a:r>
              <a:rPr lang="en-US" dirty="0"/>
              <a:t>of multidomain powertrain systems</a:t>
            </a:r>
          </a:p>
          <a:p>
            <a:pPr lvl="1"/>
            <a:r>
              <a:rPr lang="en-US" dirty="0"/>
              <a:t>Rotational and translational systems</a:t>
            </a:r>
          </a:p>
          <a:p>
            <a:pPr marL="916680" lvl="2" indent="0">
              <a:buNone/>
            </a:pPr>
            <a:endParaRPr lang="en-US" dirty="0"/>
          </a:p>
          <a:p>
            <a:r>
              <a:rPr lang="en-US" dirty="0"/>
              <a:t>With Simscape Driveline you can:</a:t>
            </a:r>
          </a:p>
          <a:p>
            <a:pPr lvl="1"/>
            <a:r>
              <a:rPr lang="en-US" dirty="0"/>
              <a:t>Refine requirements for</a:t>
            </a:r>
            <a:br>
              <a:rPr lang="en-US" dirty="0"/>
            </a:br>
            <a:r>
              <a:rPr lang="en-US" dirty="0"/>
              <a:t>mechanical transmission systems </a:t>
            </a:r>
          </a:p>
          <a:p>
            <a:pPr lvl="1"/>
            <a:r>
              <a:rPr lang="en-US" dirty="0"/>
              <a:t>Discover integration issues early</a:t>
            </a:r>
          </a:p>
          <a:p>
            <a:pPr lvl="1"/>
            <a:r>
              <a:rPr lang="en-US" dirty="0"/>
              <a:t>Design control algorithms and logic</a:t>
            </a:r>
            <a:br>
              <a:rPr lang="en-US" dirty="0"/>
            </a:br>
            <a:r>
              <a:rPr lang="en-US" dirty="0"/>
              <a:t>within the Simulink environment</a:t>
            </a:r>
          </a:p>
          <a:p>
            <a:pPr lvl="1"/>
            <a:r>
              <a:rPr lang="en-US" dirty="0"/>
              <a:t>Test embedded software</a:t>
            </a:r>
            <a:br>
              <a:rPr lang="en-US" dirty="0"/>
            </a:br>
            <a:r>
              <a:rPr lang="en-US" dirty="0"/>
              <a:t>without hardware prototypes</a:t>
            </a:r>
          </a:p>
        </p:txBody>
      </p:sp>
      <p:pic>
        <p:nvPicPr>
          <p:cNvPr id="21" name="DCT_Anim_forPOV">
            <a:hlinkClick r:id="" action="ppaction://media"/>
            <a:extLst>
              <a:ext uri="{FF2B5EF4-FFF2-40B4-BE49-F238E27FC236}">
                <a16:creationId xmlns:a16="http://schemas.microsoft.com/office/drawing/2014/main" id="{3F95F2B1-3115-4750-8247-9624FC0DA3A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832304" y="3045578"/>
            <a:ext cx="3295918" cy="3440048"/>
          </a:xfrm>
          <a:prstGeom prst="rect">
            <a:avLst/>
          </a:prstGeom>
          <a:ln w="6350">
            <a:solidFill>
              <a:schemeClr val="bg1">
                <a:lumMod val="50000"/>
              </a:schemeClr>
            </a:solidFill>
          </a:ln>
          <a:effectLst/>
        </p:spPr>
      </p:pic>
      <p:grpSp>
        <p:nvGrpSpPr>
          <p:cNvPr id="7" name="Group 6">
            <a:extLst>
              <a:ext uri="{FF2B5EF4-FFF2-40B4-BE49-F238E27FC236}">
                <a16:creationId xmlns:a16="http://schemas.microsoft.com/office/drawing/2014/main" id="{57CA3D0F-4057-421A-ADD9-5565492AE753}"/>
              </a:ext>
            </a:extLst>
          </p:cNvPr>
          <p:cNvGrpSpPr/>
          <p:nvPr/>
        </p:nvGrpSpPr>
        <p:grpSpPr>
          <a:xfrm>
            <a:off x="5879976" y="3077480"/>
            <a:ext cx="2801606" cy="3349422"/>
            <a:chOff x="6096000" y="2810615"/>
            <a:chExt cx="3079776" cy="3459600"/>
          </a:xfrm>
        </p:grpSpPr>
        <p:pic>
          <p:nvPicPr>
            <p:cNvPr id="19" name="Picture 18">
              <a:extLst>
                <a:ext uri="{FF2B5EF4-FFF2-40B4-BE49-F238E27FC236}">
                  <a16:creationId xmlns:a16="http://schemas.microsoft.com/office/drawing/2014/main" id="{F47BC06D-AB1B-4B72-8B50-670F138E8F2D}"/>
                </a:ext>
              </a:extLst>
            </p:cNvPr>
            <p:cNvPicPr>
              <a:picLocks noChangeAspect="1"/>
            </p:cNvPicPr>
            <p:nvPr/>
          </p:nvPicPr>
          <p:blipFill>
            <a:blip r:embed="rId7"/>
            <a:stretch>
              <a:fillRect/>
            </a:stretch>
          </p:blipFill>
          <p:spPr>
            <a:xfrm>
              <a:off x="6096000" y="2810615"/>
              <a:ext cx="3079776" cy="3459600"/>
            </a:xfrm>
            <a:prstGeom prst="rect">
              <a:avLst/>
            </a:prstGeom>
          </p:spPr>
        </p:pic>
        <p:pic>
          <p:nvPicPr>
            <p:cNvPr id="20" name="Picture 19">
              <a:extLst>
                <a:ext uri="{FF2B5EF4-FFF2-40B4-BE49-F238E27FC236}">
                  <a16:creationId xmlns:a16="http://schemas.microsoft.com/office/drawing/2014/main" id="{FC78FB2A-463D-49FA-A81A-6793CEE2BDE6}"/>
                </a:ext>
              </a:extLst>
            </p:cNvPr>
            <p:cNvPicPr>
              <a:picLocks noChangeAspect="1"/>
            </p:cNvPicPr>
            <p:nvPr/>
          </p:nvPicPr>
          <p:blipFill>
            <a:blip r:embed="rId8"/>
            <a:stretch>
              <a:fillRect/>
            </a:stretch>
          </p:blipFill>
          <p:spPr>
            <a:xfrm>
              <a:off x="6309434" y="3286133"/>
              <a:ext cx="2823962" cy="2816684"/>
            </a:xfrm>
            <a:prstGeom prst="rect">
              <a:avLst/>
            </a:prstGeom>
          </p:spPr>
        </p:pic>
      </p:grpSp>
    </p:spTree>
    <p:extLst>
      <p:ext uri="{BB962C8B-B14F-4D97-AF65-F5344CB8AC3E}">
        <p14:creationId xmlns:p14="http://schemas.microsoft.com/office/powerpoint/2010/main" val="48314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66758">
                                            <p:txEl>
                                              <p:pRg st="0" end="0"/>
                                            </p:txEl>
                                          </p:spTgt>
                                        </p:tgtEl>
                                        <p:attrNameLst>
                                          <p:attrName>style.visibility</p:attrName>
                                        </p:attrNameLst>
                                      </p:cBhvr>
                                      <p:to>
                                        <p:strVal val="visible"/>
                                      </p:to>
                                    </p:set>
                                    <p:animEffect transition="in" filter="wipe(left)">
                                      <p:cBhvr>
                                        <p:cTn id="7" dur="500"/>
                                        <p:tgtEl>
                                          <p:spTgt spid="1566758">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66758">
                                            <p:txEl>
                                              <p:pRg st="1" end="1"/>
                                            </p:txEl>
                                          </p:spTgt>
                                        </p:tgtEl>
                                        <p:attrNameLst>
                                          <p:attrName>style.visibility</p:attrName>
                                        </p:attrNameLst>
                                      </p:cBhvr>
                                      <p:to>
                                        <p:strVal val="visible"/>
                                      </p:to>
                                    </p:set>
                                    <p:animEffect transition="in" filter="wipe(left)">
                                      <p:cBhvr>
                                        <p:cTn id="11" dur="500"/>
                                        <p:tgtEl>
                                          <p:spTgt spid="1566758">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50"/>
                                        <p:tgtEl>
                                          <p:spTgt spid="7"/>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250"/>
                                        <p:tgtEl>
                                          <p:spTgt spid="21"/>
                                        </p:tgtEl>
                                      </p:cBhvr>
                                    </p:animEffect>
                                  </p:childTnLst>
                                </p:cTn>
                              </p:par>
                              <p:par>
                                <p:cTn id="24" presetID="1" presetClass="mediacall" presetSubtype="0" fill="hold" nodeType="withEffect">
                                  <p:stCondLst>
                                    <p:cond delay="0"/>
                                  </p:stCondLst>
                                  <p:childTnLst>
                                    <p:cmd type="call" cmd="playFrom(0.0)">
                                      <p:cBhvr>
                                        <p:cTn id="25" dur="26583" fill="hold"/>
                                        <p:tgtEl>
                                          <p:spTgt spid="21"/>
                                        </p:tgtEl>
                                      </p:cBhvr>
                                    </p:cmd>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566758">
                                            <p:txEl>
                                              <p:pRg st="3" end="3"/>
                                            </p:txEl>
                                          </p:spTgt>
                                        </p:tgtEl>
                                        <p:attrNameLst>
                                          <p:attrName>style.visibility</p:attrName>
                                        </p:attrNameLst>
                                      </p:cBhvr>
                                      <p:to>
                                        <p:strVal val="visible"/>
                                      </p:to>
                                    </p:set>
                                    <p:animEffect transition="in" filter="wipe(left)">
                                      <p:cBhvr>
                                        <p:cTn id="30" dur="500"/>
                                        <p:tgtEl>
                                          <p:spTgt spid="156675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66758">
                                            <p:txEl>
                                              <p:pRg st="4" end="4"/>
                                            </p:txEl>
                                          </p:spTgt>
                                        </p:tgtEl>
                                        <p:attrNameLst>
                                          <p:attrName>style.visibility</p:attrName>
                                        </p:attrNameLst>
                                      </p:cBhvr>
                                      <p:to>
                                        <p:strVal val="visible"/>
                                      </p:to>
                                    </p:set>
                                    <p:animEffect transition="in" filter="wipe(left)">
                                      <p:cBhvr>
                                        <p:cTn id="35" dur="500"/>
                                        <p:tgtEl>
                                          <p:spTgt spid="1566758">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1566758">
                                            <p:txEl>
                                              <p:pRg st="5" end="5"/>
                                            </p:txEl>
                                          </p:spTgt>
                                        </p:tgtEl>
                                        <p:attrNameLst>
                                          <p:attrName>style.visibility</p:attrName>
                                        </p:attrNameLst>
                                      </p:cBhvr>
                                      <p:to>
                                        <p:strVal val="visible"/>
                                      </p:to>
                                    </p:set>
                                    <p:animEffect transition="in" filter="wipe(left)">
                                      <p:cBhvr>
                                        <p:cTn id="40" dur="500"/>
                                        <p:tgtEl>
                                          <p:spTgt spid="1566758">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566758">
                                            <p:txEl>
                                              <p:pRg st="6" end="6"/>
                                            </p:txEl>
                                          </p:spTgt>
                                        </p:tgtEl>
                                        <p:attrNameLst>
                                          <p:attrName>style.visibility</p:attrName>
                                        </p:attrNameLst>
                                      </p:cBhvr>
                                      <p:to>
                                        <p:strVal val="visible"/>
                                      </p:to>
                                    </p:set>
                                    <p:animEffect transition="in" filter="wipe(left)">
                                      <p:cBhvr>
                                        <p:cTn id="45" dur="500"/>
                                        <p:tgtEl>
                                          <p:spTgt spid="1566758">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566758">
                                            <p:txEl>
                                              <p:pRg st="7" end="7"/>
                                            </p:txEl>
                                          </p:spTgt>
                                        </p:tgtEl>
                                        <p:attrNameLst>
                                          <p:attrName>style.visibility</p:attrName>
                                        </p:attrNameLst>
                                      </p:cBhvr>
                                      <p:to>
                                        <p:strVal val="visible"/>
                                      </p:to>
                                    </p:set>
                                    <p:animEffect transition="in" filter="wipe(left)">
                                      <p:cBhvr>
                                        <p:cTn id="50" dur="500"/>
                                        <p:tgtEl>
                                          <p:spTgt spid="156675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1" fill="hold" display="0">
                  <p:stCondLst>
                    <p:cond delay="indefinite"/>
                  </p:stCondLst>
                </p:cTn>
                <p:tgtEl>
                  <p:spTgt spid="21"/>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7E59E3-E906-4543-9567-EDAA5366AD58}"/>
              </a:ext>
            </a:extLst>
          </p:cNvPr>
          <p:cNvSpPr>
            <a:spLocks noGrp="1"/>
          </p:cNvSpPr>
          <p:nvPr>
            <p:ph type="title"/>
          </p:nvPr>
        </p:nvSpPr>
        <p:spPr/>
        <p:txBody>
          <a:bodyPr/>
          <a:lstStyle/>
          <a:p>
            <a:r>
              <a:rPr lang="en-US" dirty="0"/>
              <a:t>How can </a:t>
            </a:r>
            <a:r>
              <a:rPr lang="en-US" dirty="0" err="1"/>
              <a:t>Simscape</a:t>
            </a:r>
            <a:r>
              <a:rPr lang="en-US" dirty="0"/>
              <a:t> be used in the real world?</a:t>
            </a:r>
          </a:p>
        </p:txBody>
      </p:sp>
    </p:spTree>
    <p:extLst>
      <p:ext uri="{BB962C8B-B14F-4D97-AF65-F5344CB8AC3E}">
        <p14:creationId xmlns:p14="http://schemas.microsoft.com/office/powerpoint/2010/main" val="24443002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EBD618CB-6207-4B41-A246-675FC36CB0F4}" vid="{B5D48090-354F-4C60-BEB6-01236D8A8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CED2B3B9BAE8849942648134EEE717D" ma:contentTypeVersion="21" ma:contentTypeDescription="Create a new document." ma:contentTypeScope="" ma:versionID="8be429ad6f21b6a538614f77b12cb816">
  <xsd:schema xmlns:xsd="http://www.w3.org/2001/XMLSchema" xmlns:xs="http://www.w3.org/2001/XMLSchema" xmlns:p="http://schemas.microsoft.com/office/2006/metadata/properties" xmlns:ns1="http://schemas.microsoft.com/sharepoint/v3" xmlns:ns2="b7b985a6-5614-4791-8283-b6a0b2c6681f" xmlns:ns3="bbb466d9-fd0a-40ba-89cb-77eb15c2a30a" targetNamespace="http://schemas.microsoft.com/office/2006/metadata/properties" ma:root="true" ma:fieldsID="3f6ae55203bfeecc17834d713e5e918b" ns1:_="" ns2:_="" ns3:_="">
    <xsd:import namespace="http://schemas.microsoft.com/sharepoint/v3"/>
    <xsd:import namespace="b7b985a6-5614-4791-8283-b6a0b2c6681f"/>
    <xsd:import namespace="bbb466d9-fd0a-40ba-89cb-77eb15c2a30a"/>
    <xsd:element name="properties">
      <xsd:complexType>
        <xsd:sequence>
          <xsd:element name="documentManagement">
            <xsd:complexType>
              <xsd:all>
                <xsd:element ref="ns2:Numb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7" nillable="true" ma:displayName="Unified Compliance Policy Properties" ma:hidden="true" ma:internalName="_ip_UnifiedCompliancePolicyProperties">
      <xsd:simpleType>
        <xsd:restriction base="dms:Note"/>
      </xsd:simpleType>
    </xsd:element>
    <xsd:element name="_ip_UnifiedCompliancePolicyUIAction" ma:index="2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b985a6-5614-4791-8283-b6a0b2c6681f" elementFormDefault="qualified">
    <xsd:import namespace="http://schemas.microsoft.com/office/2006/documentManagement/types"/>
    <xsd:import namespace="http://schemas.microsoft.com/office/infopath/2007/PartnerControls"/>
    <xsd:element name="Number" ma:index="8" nillable="true" ma:displayName="Number" ma:internalName="Number">
      <xsd:simpleType>
        <xsd:restriction base="dms:Number"/>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bb466d9-fd0a-40ba-89cb-77eb15c2a30a"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TaxCatchAll" ma:index="26" nillable="true" ma:displayName="Taxonomy Catch All Column" ma:hidden="true" ma:list="{f023a373-7af4-4bfd-83ce-25f1d0f63536}" ma:internalName="TaxCatchAll" ma:showField="CatchAllData" ma:web="bbb466d9-fd0a-40ba-89cb-77eb15c2a3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Number xmlns="b7b985a6-5614-4791-8283-b6a0b2c6681f" xsi:nil="true"/>
    <TaxCatchAll xmlns="bbb466d9-fd0a-40ba-89cb-77eb15c2a30a" xsi:nil="true"/>
    <lcf76f155ced4ddcb4097134ff3c332f xmlns="b7b985a6-5614-4791-8283-b6a0b2c6681f">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8DDE01F-80BC-4A90-8B47-3F91DCDB8E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b985a6-5614-4791-8283-b6a0b2c6681f"/>
    <ds:schemaRef ds:uri="bbb466d9-fd0a-40ba-89cb-77eb15c2a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B851B7-D313-4E85-A1E0-5976CFE11EC3}">
  <ds:schemaRefs>
    <ds:schemaRef ds:uri="http://www.w3.org/XML/1998/namespace"/>
    <ds:schemaRef ds:uri="http://purl.org/dc/elements/1.1/"/>
    <ds:schemaRef ds:uri="b7b985a6-5614-4791-8283-b6a0b2c6681f"/>
    <ds:schemaRef ds:uri="http://purl.org/dc/dcmitype/"/>
    <ds:schemaRef ds:uri="http://schemas.microsoft.com/office/infopath/2007/PartnerControls"/>
    <ds:schemaRef ds:uri="http://schemas.microsoft.com/sharepoint/v3"/>
    <ds:schemaRef ds:uri="http://schemas.microsoft.com/office/2006/documentManagement/types"/>
    <ds:schemaRef ds:uri="http://schemas.openxmlformats.org/package/2006/metadata/core-properties"/>
    <ds:schemaRef ds:uri="bbb466d9-fd0a-40ba-89cb-77eb15c2a30a"/>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3B61DF2E-245C-45DF-A9A5-EABECEA429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2994</TotalTime>
  <Words>2349</Words>
  <Application>Microsoft Office PowerPoint</Application>
  <PresentationFormat>Widescreen</PresentationFormat>
  <Paragraphs>184</Paragraphs>
  <Slides>15</Slides>
  <Notes>9</Notes>
  <HiddenSlides>0</HiddenSlides>
  <MMClips>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Courier New</vt:lpstr>
      <vt:lpstr>Roboto</vt:lpstr>
      <vt:lpstr>Verdana</vt:lpstr>
      <vt:lpstr>Wingdings</vt:lpstr>
      <vt:lpstr>MW_Public_widescreen</vt:lpstr>
      <vt:lpstr>University and MathWorks Present:  Simscape Onramp</vt:lpstr>
      <vt:lpstr>Today:</vt:lpstr>
      <vt:lpstr>Why use Simscape?</vt:lpstr>
      <vt:lpstr>Simscape Electrical Overview</vt:lpstr>
      <vt:lpstr>Simscape Battery              Overview</vt:lpstr>
      <vt:lpstr>Simscape Fluids Overview</vt:lpstr>
      <vt:lpstr>Simscape Multibody Overview</vt:lpstr>
      <vt:lpstr>Simscape Driveline Overview</vt:lpstr>
      <vt:lpstr>How can Simscape be used in the real world?</vt:lpstr>
      <vt:lpstr>Honda Utilizes Simulink and Simscape in Vehicle Energy Management Development to Realize eMaaS</vt:lpstr>
      <vt:lpstr>Volvo Construction Equipment Streamlines Product Development with a Real-Time, Human-in-the-Loop Simulator    </vt:lpstr>
      <vt:lpstr>Simscape Onramp</vt:lpstr>
      <vt:lpstr>TO DO</vt:lpstr>
      <vt:lpstr>Prizes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Roshan Hingnekar</dc:creator>
  <cp:keywords>Version 22.0</cp:keywords>
  <dc:description/>
  <cp:lastModifiedBy>Ben Pasquariello</cp:lastModifiedBy>
  <cp:revision>2</cp:revision>
  <dcterms:created xsi:type="dcterms:W3CDTF">2022-11-22T11:07:53Z</dcterms:created>
  <dcterms:modified xsi:type="dcterms:W3CDTF">2023-08-29T12:12:58Z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0x0101005CED2B3B9BAE8849942648134EEE717D</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